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notesSlides/notesSlide2.xml" ContentType="application/vnd.openxmlformats-officedocument.presentationml.notesSlide+xml"/>
  <Default Extension="svg" ContentType="image/svg+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charts/colors1.xml" ContentType="application/vnd.ms-office.chartcolorstyle+xml"/>
  <Override PartName="/ppt/slideLayouts/slideLayout10.xml" ContentType="application/vnd.openxmlformats-officedocument.presentationml.slideLayout+xml"/>
  <Default Extension="gif" ContentType="image/gif"/>
  <Override PartName="/ppt/diagrams/layout1.xml" ContentType="application/vnd.openxmlformats-officedocument.drawingml.diagramLayout+xml"/>
  <Default Extension="xlsx" ContentType="application/vnd.openxmlformats-officedocument.spreadsheetml.sheet"/>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charts/chart1.xml" ContentType="application/vnd.openxmlformats-officedocument.drawingml.chart+xml"/>
  <Override PartName="/docProps/core.xml" ContentType="application/vnd.openxmlformats-package.core-properties+xml"/>
  <Default Extension="mp4" ContentType="video/mp4"/>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charts/style1.xml" ContentType="application/vnd.ms-office.chartstyl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3"/>
  </p:notesMasterIdLst>
  <p:sldIdLst>
    <p:sldId id="264" r:id="rId2"/>
    <p:sldId id="265" r:id="rId3"/>
    <p:sldId id="257" r:id="rId4"/>
    <p:sldId id="263" r:id="rId5"/>
    <p:sldId id="277" r:id="rId6"/>
    <p:sldId id="283" r:id="rId7"/>
    <p:sldId id="284" r:id="rId8"/>
    <p:sldId id="267" r:id="rId9"/>
    <p:sldId id="271" r:id="rId10"/>
    <p:sldId id="266" r:id="rId11"/>
    <p:sldId id="270" r:id="rId12"/>
    <p:sldId id="269" r:id="rId13"/>
    <p:sldId id="268" r:id="rId14"/>
    <p:sldId id="258" r:id="rId15"/>
    <p:sldId id="272" r:id="rId16"/>
    <p:sldId id="273" r:id="rId17"/>
    <p:sldId id="259" r:id="rId18"/>
    <p:sldId id="278" r:id="rId19"/>
    <p:sldId id="280" r:id="rId20"/>
    <p:sldId id="262" r:id="rId21"/>
    <p:sldId id="28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D19A11"/>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FA584E-A860-495B-8C77-D025B4C1D71B}" v="11" dt="2023-07-12T15:21:52.318"/>
    <p1510:client id="{6F021D71-2646-46FE-90B0-054F2E2C5A7D}" v="891" dt="2023-07-12T16:50:49.1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532" autoAdjust="0"/>
  </p:normalViewPr>
  <p:slideViewPr>
    <p:cSldViewPr snapToGrid="0">
      <p:cViewPr varScale="1">
        <p:scale>
          <a:sx n="61" d="100"/>
          <a:sy n="61" d="100"/>
        </p:scale>
        <p:origin x="-1038" y="-90"/>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Office_Excel_Worksheet1.xlsx"/></Relationships>
</file>

<file path=ppt/charts/chart1.xml><?xml version="1.0" encoding="utf-8"?>
<c:chartSpace xmlns:c="http://schemas.openxmlformats.org/drawingml/2006/chart" xmlns:a="http://schemas.openxmlformats.org/drawingml/2006/main" xmlns:r="http://schemas.openxmlformats.org/officeDocument/2006/relationships">
  <c:lang val="en-US"/>
  <c:chart>
    <c:title>
      <c:layout/>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plotArea>
      <c:layout/>
      <c:barChart>
        <c:barDir val="col"/>
        <c:grouping val="clustered"/>
        <c:ser>
          <c:idx val="0"/>
          <c:order val="0"/>
          <c:tx>
            <c:strRef>
              <c:f>Sheet1!$B$1</c:f>
              <c:strCache>
                <c:ptCount val="1"/>
                <c:pt idx="0">
                  <c:v>Before Goods Manag</c:v>
                </c:pt>
              </c:strCache>
            </c:strRef>
          </c:tx>
          <c:spPr>
            <a:solidFill>
              <a:schemeClr val="accent1"/>
            </a:solidFill>
            <a:ln>
              <a:noFill/>
            </a:ln>
            <a:effectLst/>
          </c:spPr>
          <c:cat>
            <c:strRef>
              <c:f>Sheet1!$A$2:$A$11</c:f>
              <c:strCache>
                <c:ptCount val="10"/>
                <c:pt idx="0">
                  <c:v>Laptop</c:v>
                </c:pt>
                <c:pt idx="1">
                  <c:v>Smartphone</c:v>
                </c:pt>
                <c:pt idx="2">
                  <c:v>Shoes</c:v>
                </c:pt>
                <c:pt idx="3">
                  <c:v>Coffee Maker</c:v>
                </c:pt>
                <c:pt idx="4">
                  <c:v>T-shirt</c:v>
                </c:pt>
                <c:pt idx="5">
                  <c:v>Headphones</c:v>
                </c:pt>
                <c:pt idx="6">
                  <c:v>Watch</c:v>
                </c:pt>
                <c:pt idx="7">
                  <c:v>Sunglasses</c:v>
                </c:pt>
                <c:pt idx="8">
                  <c:v>Backpack</c:v>
                </c:pt>
                <c:pt idx="9">
                  <c:v>TV</c:v>
                </c:pt>
              </c:strCache>
            </c:strRef>
          </c:cat>
          <c:val>
            <c:numRef>
              <c:f>Sheet1!$B$2:$B$11</c:f>
              <c:numCache>
                <c:formatCode>General</c:formatCode>
                <c:ptCount val="10"/>
                <c:pt idx="0">
                  <c:v>20000</c:v>
                </c:pt>
                <c:pt idx="1">
                  <c:v>15000</c:v>
                </c:pt>
                <c:pt idx="2">
                  <c:v>8000</c:v>
                </c:pt>
                <c:pt idx="3">
                  <c:v>5500</c:v>
                </c:pt>
                <c:pt idx="4">
                  <c:v>4000</c:v>
                </c:pt>
                <c:pt idx="5">
                  <c:v>9500</c:v>
                </c:pt>
                <c:pt idx="6">
                  <c:v>12800</c:v>
                </c:pt>
                <c:pt idx="7">
                  <c:v>6500</c:v>
                </c:pt>
                <c:pt idx="8">
                  <c:v>3200</c:v>
                </c:pt>
                <c:pt idx="9">
                  <c:v>18000</c:v>
                </c:pt>
              </c:numCache>
            </c:numRef>
          </c:val>
          <c:extLst xmlns:c16r2="http://schemas.microsoft.com/office/drawing/2015/06/chart">
            <c:ext xmlns:c16="http://schemas.microsoft.com/office/drawing/2014/chart" uri="{C3380CC4-5D6E-409C-BE32-E72D297353CC}">
              <c16:uniqueId val="{00000000-939B-429A-99E5-7AE882B99092}"/>
            </c:ext>
          </c:extLst>
        </c:ser>
        <c:ser>
          <c:idx val="1"/>
          <c:order val="1"/>
          <c:tx>
            <c:strRef>
              <c:f>Sheet1!$C$1</c:f>
              <c:strCache>
                <c:ptCount val="1"/>
                <c:pt idx="0">
                  <c:v>After Goods Manag</c:v>
                </c:pt>
              </c:strCache>
            </c:strRef>
          </c:tx>
          <c:spPr>
            <a:solidFill>
              <a:schemeClr val="accent2"/>
            </a:solidFill>
            <a:ln>
              <a:noFill/>
            </a:ln>
            <a:effectLst/>
          </c:spPr>
          <c:cat>
            <c:strRef>
              <c:f>Sheet1!$A$2:$A$11</c:f>
              <c:strCache>
                <c:ptCount val="10"/>
                <c:pt idx="0">
                  <c:v>Laptop</c:v>
                </c:pt>
                <c:pt idx="1">
                  <c:v>Smartphone</c:v>
                </c:pt>
                <c:pt idx="2">
                  <c:v>Shoes</c:v>
                </c:pt>
                <c:pt idx="3">
                  <c:v>Coffee Maker</c:v>
                </c:pt>
                <c:pt idx="4">
                  <c:v>T-shirt</c:v>
                </c:pt>
                <c:pt idx="5">
                  <c:v>Headphones</c:v>
                </c:pt>
                <c:pt idx="6">
                  <c:v>Watch</c:v>
                </c:pt>
                <c:pt idx="7">
                  <c:v>Sunglasses</c:v>
                </c:pt>
                <c:pt idx="8">
                  <c:v>Backpack</c:v>
                </c:pt>
                <c:pt idx="9">
                  <c:v>TV</c:v>
                </c:pt>
              </c:strCache>
            </c:strRef>
          </c:cat>
          <c:val>
            <c:numRef>
              <c:f>Sheet1!$C$2:$C$11</c:f>
              <c:numCache>
                <c:formatCode>General</c:formatCode>
                <c:ptCount val="10"/>
                <c:pt idx="0">
                  <c:v>22500</c:v>
                </c:pt>
                <c:pt idx="1">
                  <c:v>16800</c:v>
                </c:pt>
                <c:pt idx="2">
                  <c:v>9200</c:v>
                </c:pt>
                <c:pt idx="3">
                  <c:v>6300</c:v>
                </c:pt>
                <c:pt idx="4">
                  <c:v>4500</c:v>
                </c:pt>
                <c:pt idx="5">
                  <c:v>11200</c:v>
                </c:pt>
                <c:pt idx="6">
                  <c:v>14500</c:v>
                </c:pt>
                <c:pt idx="7">
                  <c:v>7800</c:v>
                </c:pt>
                <c:pt idx="8">
                  <c:v>3800</c:v>
                </c:pt>
                <c:pt idx="9">
                  <c:v>19800</c:v>
                </c:pt>
              </c:numCache>
            </c:numRef>
          </c:val>
          <c:extLst xmlns:c16r2="http://schemas.microsoft.com/office/drawing/2015/06/chart">
            <c:ext xmlns:c16="http://schemas.microsoft.com/office/drawing/2014/chart" uri="{C3380CC4-5D6E-409C-BE32-E72D297353CC}">
              <c16:uniqueId val="{00000001-939B-429A-99E5-7AE882B99092}"/>
            </c:ext>
          </c:extLst>
        </c:ser>
        <c:ser>
          <c:idx val="2"/>
          <c:order val="2"/>
          <c:tx>
            <c:strRef>
              <c:f>Sheet1!$D$1</c:f>
              <c:strCache>
                <c:ptCount val="1"/>
                <c:pt idx="0">
                  <c:v>Expected</c:v>
                </c:pt>
              </c:strCache>
            </c:strRef>
          </c:tx>
          <c:spPr>
            <a:solidFill>
              <a:schemeClr val="accent3"/>
            </a:solidFill>
            <a:ln>
              <a:noFill/>
            </a:ln>
            <a:effectLst/>
          </c:spPr>
          <c:cat>
            <c:strRef>
              <c:f>Sheet1!$A$2:$A$11</c:f>
              <c:strCache>
                <c:ptCount val="10"/>
                <c:pt idx="0">
                  <c:v>Laptop</c:v>
                </c:pt>
                <c:pt idx="1">
                  <c:v>Smartphone</c:v>
                </c:pt>
                <c:pt idx="2">
                  <c:v>Shoes</c:v>
                </c:pt>
                <c:pt idx="3">
                  <c:v>Coffee Maker</c:v>
                </c:pt>
                <c:pt idx="4">
                  <c:v>T-shirt</c:v>
                </c:pt>
                <c:pt idx="5">
                  <c:v>Headphones</c:v>
                </c:pt>
                <c:pt idx="6">
                  <c:v>Watch</c:v>
                </c:pt>
                <c:pt idx="7">
                  <c:v>Sunglasses</c:v>
                </c:pt>
                <c:pt idx="8">
                  <c:v>Backpack</c:v>
                </c:pt>
                <c:pt idx="9">
                  <c:v>TV</c:v>
                </c:pt>
              </c:strCache>
            </c:strRef>
          </c:cat>
          <c:val>
            <c:numRef>
              <c:f>Sheet1!$D$2:$D$11</c:f>
              <c:numCache>
                <c:formatCode>General</c:formatCode>
                <c:ptCount val="10"/>
                <c:pt idx="0">
                  <c:v>25000</c:v>
                </c:pt>
                <c:pt idx="1">
                  <c:v>18500</c:v>
                </c:pt>
                <c:pt idx="2">
                  <c:v>10500</c:v>
                </c:pt>
                <c:pt idx="3">
                  <c:v>7000</c:v>
                </c:pt>
                <c:pt idx="4">
                  <c:v>5000</c:v>
                </c:pt>
                <c:pt idx="5">
                  <c:v>12800</c:v>
                </c:pt>
                <c:pt idx="6">
                  <c:v>16000</c:v>
                </c:pt>
                <c:pt idx="7">
                  <c:v>9000</c:v>
                </c:pt>
                <c:pt idx="8">
                  <c:v>4200</c:v>
                </c:pt>
                <c:pt idx="9">
                  <c:v>21500</c:v>
                </c:pt>
              </c:numCache>
            </c:numRef>
          </c:val>
          <c:extLst xmlns:c16r2="http://schemas.microsoft.com/office/drawing/2015/06/chart">
            <c:ext xmlns:c16="http://schemas.microsoft.com/office/drawing/2014/chart" uri="{C3380CC4-5D6E-409C-BE32-E72D297353CC}">
              <c16:uniqueId val="{00000002-939B-429A-99E5-7AE882B99092}"/>
            </c:ext>
          </c:extLst>
        </c:ser>
        <c:dLbls/>
        <c:gapWidth val="219"/>
        <c:overlap val="-27"/>
        <c:axId val="140530816"/>
        <c:axId val="140532352"/>
      </c:barChart>
      <c:catAx>
        <c:axId val="140530816"/>
        <c:scaling>
          <c:orientation val="minMax"/>
        </c:scaling>
        <c:axPos val="b"/>
        <c:numFmt formatCode="General" sourceLinked="1"/>
        <c:maj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0532352"/>
        <c:crosses val="autoZero"/>
        <c:auto val="1"/>
        <c:lblAlgn val="ctr"/>
        <c:lblOffset val="100"/>
      </c:catAx>
      <c:valAx>
        <c:axId val="140532352"/>
        <c:scaling>
          <c:orientation val="minMax"/>
        </c:scaling>
        <c:axPos val="l"/>
        <c:majorGridlines>
          <c:spPr>
            <a:ln w="9525" cap="flat" cmpd="sng" algn="ctr">
              <a:solidFill>
                <a:schemeClr val="tx1">
                  <a:lumMod val="15000"/>
                  <a:lumOff val="85000"/>
                </a:schemeClr>
              </a:solidFill>
              <a:round/>
            </a:ln>
            <a:effectLst/>
          </c:spPr>
        </c:majorGridlines>
        <c:numFmt formatCode="General" sourceLinked="1"/>
        <c:maj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0530816"/>
        <c:crosses val="autoZero"/>
        <c:crossBetween val="between"/>
      </c:valAx>
      <c:spPr>
        <a:noFill/>
        <a:ln>
          <a:noFill/>
        </a:ln>
        <a:effectLst/>
      </c:spPr>
    </c:plotArea>
    <c:legend>
      <c:legendPos val="b"/>
      <c:layout/>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6.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6.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CE93C8-95BB-482F-BE49-BECA3E3F5F82}" type="doc">
      <dgm:prSet loTypeId="urn:microsoft.com/office/officeart/2018/5/layout/IconLeafLabelList" loCatId="icon" qsTypeId="urn:microsoft.com/office/officeart/2005/8/quickstyle/simple1" qsCatId="simple" csTypeId="urn:microsoft.com/office/officeart/2005/8/colors/accent1_2" csCatId="accent1" phldr="1"/>
      <dgm:spPr/>
      <dgm:t>
        <a:bodyPr/>
        <a:lstStyle/>
        <a:p>
          <a:endParaRPr lang="en-US"/>
        </a:p>
      </dgm:t>
    </dgm:pt>
    <dgm:pt modelId="{69980194-D256-4A9F-A3FF-FC8B77F10E55}">
      <dgm:prSet/>
      <dgm:spPr/>
      <dgm:t>
        <a:bodyPr/>
        <a:lstStyle/>
        <a:p>
          <a:pPr>
            <a:lnSpc>
              <a:spcPct val="100000"/>
            </a:lnSpc>
            <a:defRPr cap="all"/>
          </a:pPr>
          <a:r>
            <a:rPr lang="en-US"/>
            <a:t>Effective goods stock management and business analysis are essential for business success in today's competitive market.</a:t>
          </a:r>
        </a:p>
      </dgm:t>
    </dgm:pt>
    <dgm:pt modelId="{8D5738F3-2756-4FB5-80F3-52EA1E9C7380}" type="parTrans" cxnId="{EC4F907D-7FE0-464E-BB5A-D0DE5FC2B3E3}">
      <dgm:prSet/>
      <dgm:spPr/>
      <dgm:t>
        <a:bodyPr/>
        <a:lstStyle/>
        <a:p>
          <a:endParaRPr lang="en-US"/>
        </a:p>
      </dgm:t>
    </dgm:pt>
    <dgm:pt modelId="{3F04AEE8-9F9D-45CE-B0C5-9466DBE9ECAF}" type="sibTrans" cxnId="{EC4F907D-7FE0-464E-BB5A-D0DE5FC2B3E3}">
      <dgm:prSet/>
      <dgm:spPr/>
      <dgm:t>
        <a:bodyPr/>
        <a:lstStyle/>
        <a:p>
          <a:pPr>
            <a:lnSpc>
              <a:spcPct val="100000"/>
            </a:lnSpc>
          </a:pPr>
          <a:endParaRPr lang="en-US"/>
        </a:p>
      </dgm:t>
    </dgm:pt>
    <dgm:pt modelId="{81652EA1-7A1F-4DE7-956C-7EA5450DE5FF}">
      <dgm:prSet/>
      <dgm:spPr/>
      <dgm:t>
        <a:bodyPr/>
        <a:lstStyle/>
        <a:p>
          <a:pPr>
            <a:lnSpc>
              <a:spcPct val="100000"/>
            </a:lnSpc>
            <a:defRPr cap="all"/>
          </a:pPr>
          <a:r>
            <a:rPr lang="en-US"/>
            <a:t>In this presentation, we will explore the importance of these aspects and how customer relationship management (CRM) software can help achieve them.</a:t>
          </a:r>
        </a:p>
      </dgm:t>
    </dgm:pt>
    <dgm:pt modelId="{F4399F3C-2BC8-41AF-9BEF-2BB29F27C095}" type="parTrans" cxnId="{D8B508EB-ACCC-48A6-9F6B-13A450ECF542}">
      <dgm:prSet/>
      <dgm:spPr/>
      <dgm:t>
        <a:bodyPr/>
        <a:lstStyle/>
        <a:p>
          <a:endParaRPr lang="en-US"/>
        </a:p>
      </dgm:t>
    </dgm:pt>
    <dgm:pt modelId="{92575874-8190-4288-A6AA-6B89797E7E86}" type="sibTrans" cxnId="{D8B508EB-ACCC-48A6-9F6B-13A450ECF542}">
      <dgm:prSet/>
      <dgm:spPr/>
      <dgm:t>
        <a:bodyPr/>
        <a:lstStyle/>
        <a:p>
          <a:pPr>
            <a:lnSpc>
              <a:spcPct val="100000"/>
            </a:lnSpc>
          </a:pPr>
          <a:endParaRPr lang="en-US"/>
        </a:p>
      </dgm:t>
    </dgm:pt>
    <dgm:pt modelId="{7012A5F2-B3B0-40CF-A8CF-DBFB9D097EBB}">
      <dgm:prSet/>
      <dgm:spPr/>
      <dgm:t>
        <a:bodyPr/>
        <a:lstStyle/>
        <a:p>
          <a:pPr>
            <a:lnSpc>
              <a:spcPct val="100000"/>
            </a:lnSpc>
            <a:defRPr cap="all"/>
          </a:pPr>
          <a:r>
            <a:rPr lang="en-US"/>
            <a:t>Join us as we delve into the world of goods stock management and business analysis, and discover the transformative potential of CRM software.</a:t>
          </a:r>
        </a:p>
      </dgm:t>
    </dgm:pt>
    <dgm:pt modelId="{5776A2FE-3B15-45CD-8456-B5E54C6F0259}" type="parTrans" cxnId="{D839F23A-5696-480B-BF33-3E58D595284B}">
      <dgm:prSet/>
      <dgm:spPr/>
      <dgm:t>
        <a:bodyPr/>
        <a:lstStyle/>
        <a:p>
          <a:endParaRPr lang="en-US"/>
        </a:p>
      </dgm:t>
    </dgm:pt>
    <dgm:pt modelId="{90D9BE16-1D04-4E76-859D-FB2168C0AA91}" type="sibTrans" cxnId="{D839F23A-5696-480B-BF33-3E58D595284B}">
      <dgm:prSet/>
      <dgm:spPr/>
      <dgm:t>
        <a:bodyPr/>
        <a:lstStyle/>
        <a:p>
          <a:pPr>
            <a:lnSpc>
              <a:spcPct val="100000"/>
            </a:lnSpc>
          </a:pPr>
          <a:endParaRPr lang="en-US"/>
        </a:p>
      </dgm:t>
    </dgm:pt>
    <dgm:pt modelId="{D5CE6925-E33A-4531-973F-EF6CAA744D5A}">
      <dgm:prSet/>
      <dgm:spPr/>
      <dgm:t>
        <a:bodyPr/>
        <a:lstStyle/>
        <a:p>
          <a:pPr>
            <a:lnSpc>
              <a:spcPct val="100000"/>
            </a:lnSpc>
            <a:defRPr cap="all"/>
          </a:pPr>
          <a:r>
            <a:rPr lang="en-US"/>
            <a:t>By the end of this presentation, you will understand the significance of these practices and gain insights into implementing effective strategies for your business.</a:t>
          </a:r>
        </a:p>
      </dgm:t>
    </dgm:pt>
    <dgm:pt modelId="{A0FBE3D5-276D-469D-8598-EF5AEA354961}" type="parTrans" cxnId="{DA180827-6CEE-415C-91A7-0E41EAB0190B}">
      <dgm:prSet/>
      <dgm:spPr/>
      <dgm:t>
        <a:bodyPr/>
        <a:lstStyle/>
        <a:p>
          <a:endParaRPr lang="en-US"/>
        </a:p>
      </dgm:t>
    </dgm:pt>
    <dgm:pt modelId="{5699F702-F0F9-43CE-83AF-A79856A57189}" type="sibTrans" cxnId="{DA180827-6CEE-415C-91A7-0E41EAB0190B}">
      <dgm:prSet/>
      <dgm:spPr/>
      <dgm:t>
        <a:bodyPr/>
        <a:lstStyle/>
        <a:p>
          <a:endParaRPr lang="en-US"/>
        </a:p>
      </dgm:t>
    </dgm:pt>
    <dgm:pt modelId="{560A0E01-8C82-4606-980E-303DF54756DE}" type="pres">
      <dgm:prSet presAssocID="{30CE93C8-95BB-482F-BE49-BECA3E3F5F82}" presName="root" presStyleCnt="0">
        <dgm:presLayoutVars>
          <dgm:dir/>
          <dgm:resizeHandles val="exact"/>
        </dgm:presLayoutVars>
      </dgm:prSet>
      <dgm:spPr/>
      <dgm:t>
        <a:bodyPr/>
        <a:lstStyle/>
        <a:p>
          <a:endParaRPr lang="en-US"/>
        </a:p>
      </dgm:t>
    </dgm:pt>
    <dgm:pt modelId="{091920B4-7F0D-4347-B961-0E9F01ADDECC}" type="pres">
      <dgm:prSet presAssocID="{69980194-D256-4A9F-A3FF-FC8B77F10E55}" presName="compNode" presStyleCnt="0"/>
      <dgm:spPr/>
    </dgm:pt>
    <dgm:pt modelId="{2E4BCED1-D057-4B7D-828D-B62F5B11B927}" type="pres">
      <dgm:prSet presAssocID="{69980194-D256-4A9F-A3FF-FC8B77F10E55}" presName="iconBgRect" presStyleLbl="bgShp" presStyleIdx="0" presStyleCnt="4"/>
      <dgm:spPr>
        <a:prstGeom prst="round2DiagRect">
          <a:avLst>
            <a:gd name="adj1" fmla="val 29727"/>
            <a:gd name="adj2" fmla="val 0"/>
          </a:avLst>
        </a:prstGeom>
      </dgm:spPr>
    </dgm:pt>
    <dgm:pt modelId="{56D8D488-B4CF-4253-BC4A-F33F22A0CF83}" type="pres">
      <dgm:prSet presAssocID="{69980194-D256-4A9F-A3FF-FC8B77F10E55}"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xmlns="" val="0"/>
              </a:ext>
              <a:ext uri="{96DAC541-7B7A-43D3-8B79-37D633B846F1}">
                <asvg:svgBlip xmlns:asvg="http://schemas.microsoft.com/office/drawing/2016/SVG/main" xmlns="" r:embed="rId2"/>
              </a:ext>
            </a:extLst>
          </a:blip>
          <a:stretch>
            <a:fillRect/>
          </a:stretch>
        </a:blipFill>
      </dgm:spPr>
      <dgm:extLst>
        <a:ext uri="{E40237B7-FDA0-4F09-8148-C483321AD2D9}">
          <dgm14:cNvPr xmlns:dgm14="http://schemas.microsoft.com/office/drawing/2010/diagram" xmlns="" id="0" name="" descr="Bar Graph with Upward Trend"/>
        </a:ext>
      </dgm:extLst>
    </dgm:pt>
    <dgm:pt modelId="{5F834585-01CB-4077-ACBD-5A3AF212F24F}" type="pres">
      <dgm:prSet presAssocID="{69980194-D256-4A9F-A3FF-FC8B77F10E55}" presName="spaceRect" presStyleCnt="0"/>
      <dgm:spPr/>
    </dgm:pt>
    <dgm:pt modelId="{9270FC52-75DE-4BF1-9BBC-4A76A7BA09BF}" type="pres">
      <dgm:prSet presAssocID="{69980194-D256-4A9F-A3FF-FC8B77F10E55}" presName="textRect" presStyleLbl="revTx" presStyleIdx="0" presStyleCnt="4">
        <dgm:presLayoutVars>
          <dgm:chMax val="1"/>
          <dgm:chPref val="1"/>
        </dgm:presLayoutVars>
      </dgm:prSet>
      <dgm:spPr/>
      <dgm:t>
        <a:bodyPr/>
        <a:lstStyle/>
        <a:p>
          <a:endParaRPr lang="en-US"/>
        </a:p>
      </dgm:t>
    </dgm:pt>
    <dgm:pt modelId="{6B7DE425-8301-4132-B197-71FC242A363E}" type="pres">
      <dgm:prSet presAssocID="{3F04AEE8-9F9D-45CE-B0C5-9466DBE9ECAF}" presName="sibTrans" presStyleCnt="0"/>
      <dgm:spPr/>
    </dgm:pt>
    <dgm:pt modelId="{3CA9F5BB-024A-401C-9DF9-0C32D2A7A675}" type="pres">
      <dgm:prSet presAssocID="{81652EA1-7A1F-4DE7-956C-7EA5450DE5FF}" presName="compNode" presStyleCnt="0"/>
      <dgm:spPr/>
    </dgm:pt>
    <dgm:pt modelId="{860C1054-9364-46AD-83F5-1D27D7C2DA34}" type="pres">
      <dgm:prSet presAssocID="{81652EA1-7A1F-4DE7-956C-7EA5450DE5FF}" presName="iconBgRect" presStyleLbl="bgShp" presStyleIdx="1" presStyleCnt="4"/>
      <dgm:spPr>
        <a:prstGeom prst="round2DiagRect">
          <a:avLst>
            <a:gd name="adj1" fmla="val 29727"/>
            <a:gd name="adj2" fmla="val 0"/>
          </a:avLst>
        </a:prstGeom>
      </dgm:spPr>
    </dgm:pt>
    <dgm:pt modelId="{CF824529-770D-45BF-AE2B-4D0FBF9C4EE6}" type="pres">
      <dgm:prSet presAssocID="{81652EA1-7A1F-4DE7-956C-7EA5450DE5F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xmlns="" val="0"/>
              </a:ext>
              <a:ext uri="{96DAC541-7B7A-43D3-8B79-37D633B846F1}">
                <asvg:svgBlip xmlns:asvg="http://schemas.microsoft.com/office/drawing/2016/SVG/main" xmlns="" r:embed="rId4"/>
              </a:ext>
            </a:extLst>
          </a:blip>
          <a:stretch>
            <a:fillRect/>
          </a:stretch>
        </a:blipFill>
      </dgm:spPr>
      <dgm:extLst>
        <a:ext uri="{E40237B7-FDA0-4F09-8148-C483321AD2D9}">
          <dgm14:cNvPr xmlns:dgm14="http://schemas.microsoft.com/office/drawing/2010/diagram" xmlns="" id="0" name="" descr="Share With Person"/>
        </a:ext>
      </dgm:extLst>
    </dgm:pt>
    <dgm:pt modelId="{A653E3FA-1AC6-460E-B509-F136959A556E}" type="pres">
      <dgm:prSet presAssocID="{81652EA1-7A1F-4DE7-956C-7EA5450DE5FF}" presName="spaceRect" presStyleCnt="0"/>
      <dgm:spPr/>
    </dgm:pt>
    <dgm:pt modelId="{614B89AF-88B9-4908-AE62-92DE96E272BA}" type="pres">
      <dgm:prSet presAssocID="{81652EA1-7A1F-4DE7-956C-7EA5450DE5FF}" presName="textRect" presStyleLbl="revTx" presStyleIdx="1" presStyleCnt="4">
        <dgm:presLayoutVars>
          <dgm:chMax val="1"/>
          <dgm:chPref val="1"/>
        </dgm:presLayoutVars>
      </dgm:prSet>
      <dgm:spPr/>
      <dgm:t>
        <a:bodyPr/>
        <a:lstStyle/>
        <a:p>
          <a:endParaRPr lang="en-US"/>
        </a:p>
      </dgm:t>
    </dgm:pt>
    <dgm:pt modelId="{F40B1E75-35A4-4378-AA4F-EAEDF7C75881}" type="pres">
      <dgm:prSet presAssocID="{92575874-8190-4288-A6AA-6B89797E7E86}" presName="sibTrans" presStyleCnt="0"/>
      <dgm:spPr/>
    </dgm:pt>
    <dgm:pt modelId="{3AB21418-E70E-48DE-85D2-4317338B827C}" type="pres">
      <dgm:prSet presAssocID="{7012A5F2-B3B0-40CF-A8CF-DBFB9D097EBB}" presName="compNode" presStyleCnt="0"/>
      <dgm:spPr/>
    </dgm:pt>
    <dgm:pt modelId="{43B64651-7329-4AD2-9D29-C7F341208C8A}" type="pres">
      <dgm:prSet presAssocID="{7012A5F2-B3B0-40CF-A8CF-DBFB9D097EBB}" presName="iconBgRect" presStyleLbl="bgShp" presStyleIdx="2" presStyleCnt="4"/>
      <dgm:spPr>
        <a:prstGeom prst="round2DiagRect">
          <a:avLst>
            <a:gd name="adj1" fmla="val 29727"/>
            <a:gd name="adj2" fmla="val 0"/>
          </a:avLst>
        </a:prstGeom>
      </dgm:spPr>
    </dgm:pt>
    <dgm:pt modelId="{11400328-1705-490B-B8B7-BB078B12618B}" type="pres">
      <dgm:prSet presAssocID="{7012A5F2-B3B0-40CF-A8CF-DBFB9D097EB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xmlns="" val="0"/>
              </a:ext>
              <a:ext uri="{96DAC541-7B7A-43D3-8B79-37D633B846F1}">
                <asvg:svgBlip xmlns:asvg="http://schemas.microsoft.com/office/drawing/2016/SVG/main" xmlns="" r:embed="rId6"/>
              </a:ext>
            </a:extLst>
          </a:blip>
          <a:stretch>
            <a:fillRect/>
          </a:stretch>
        </a:blipFill>
      </dgm:spPr>
      <dgm:extLst>
        <a:ext uri="{E40237B7-FDA0-4F09-8148-C483321AD2D9}">
          <dgm14:cNvPr xmlns:dgm14="http://schemas.microsoft.com/office/drawing/2010/diagram" xmlns="" id="0" name="" descr="Handshake"/>
        </a:ext>
      </dgm:extLst>
    </dgm:pt>
    <dgm:pt modelId="{6A359540-7497-41D1-B1A7-59D8A8441BEF}" type="pres">
      <dgm:prSet presAssocID="{7012A5F2-B3B0-40CF-A8CF-DBFB9D097EBB}" presName="spaceRect" presStyleCnt="0"/>
      <dgm:spPr/>
    </dgm:pt>
    <dgm:pt modelId="{357FFE42-B430-4EFC-90F8-86BF8AF7738F}" type="pres">
      <dgm:prSet presAssocID="{7012A5F2-B3B0-40CF-A8CF-DBFB9D097EBB}" presName="textRect" presStyleLbl="revTx" presStyleIdx="2" presStyleCnt="4">
        <dgm:presLayoutVars>
          <dgm:chMax val="1"/>
          <dgm:chPref val="1"/>
        </dgm:presLayoutVars>
      </dgm:prSet>
      <dgm:spPr/>
      <dgm:t>
        <a:bodyPr/>
        <a:lstStyle/>
        <a:p>
          <a:endParaRPr lang="en-US"/>
        </a:p>
      </dgm:t>
    </dgm:pt>
    <dgm:pt modelId="{97123AE4-4B21-4F61-AE2A-585643128553}" type="pres">
      <dgm:prSet presAssocID="{90D9BE16-1D04-4E76-859D-FB2168C0AA91}" presName="sibTrans" presStyleCnt="0"/>
      <dgm:spPr/>
    </dgm:pt>
    <dgm:pt modelId="{AB1C0E1C-F68F-4C07-9605-F010FE4A347C}" type="pres">
      <dgm:prSet presAssocID="{D5CE6925-E33A-4531-973F-EF6CAA744D5A}" presName="compNode" presStyleCnt="0"/>
      <dgm:spPr/>
    </dgm:pt>
    <dgm:pt modelId="{A8B2881C-8346-4E20-9A98-582E8D9F562D}" type="pres">
      <dgm:prSet presAssocID="{D5CE6925-E33A-4531-973F-EF6CAA744D5A}" presName="iconBgRect" presStyleLbl="bgShp" presStyleIdx="3" presStyleCnt="4"/>
      <dgm:spPr>
        <a:prstGeom prst="round2DiagRect">
          <a:avLst>
            <a:gd name="adj1" fmla="val 29727"/>
            <a:gd name="adj2" fmla="val 0"/>
          </a:avLst>
        </a:prstGeom>
      </dgm:spPr>
    </dgm:pt>
    <dgm:pt modelId="{CF646C1A-A253-4CA2-8976-B5BAFDCBFD35}" type="pres">
      <dgm:prSet presAssocID="{D5CE6925-E33A-4531-973F-EF6CAA744D5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xmlns="" val="0"/>
              </a:ext>
              <a:ext uri="{96DAC541-7B7A-43D3-8B79-37D633B846F1}">
                <asvg:svgBlip xmlns:asvg="http://schemas.microsoft.com/office/drawing/2016/SVG/main" xmlns="" r:embed="rId8"/>
              </a:ext>
            </a:extLst>
          </a:blip>
          <a:stretch>
            <a:fillRect/>
          </a:stretch>
        </a:blipFill>
      </dgm:spPr>
      <dgm:extLst>
        <a:ext uri="{E40237B7-FDA0-4F09-8148-C483321AD2D9}">
          <dgm14:cNvPr xmlns:dgm14="http://schemas.microsoft.com/office/drawing/2010/diagram" xmlns="" id="0" name="" descr="Light Bulb and Gear"/>
        </a:ext>
      </dgm:extLst>
    </dgm:pt>
    <dgm:pt modelId="{DCF1A1A0-5644-4DAD-BD67-DE0730DD5ECB}" type="pres">
      <dgm:prSet presAssocID="{D5CE6925-E33A-4531-973F-EF6CAA744D5A}" presName="spaceRect" presStyleCnt="0"/>
      <dgm:spPr/>
    </dgm:pt>
    <dgm:pt modelId="{DED2D54F-BF45-4B88-B4F0-DBD418D72F83}" type="pres">
      <dgm:prSet presAssocID="{D5CE6925-E33A-4531-973F-EF6CAA744D5A}" presName="textRect" presStyleLbl="revTx" presStyleIdx="3" presStyleCnt="4">
        <dgm:presLayoutVars>
          <dgm:chMax val="1"/>
          <dgm:chPref val="1"/>
        </dgm:presLayoutVars>
      </dgm:prSet>
      <dgm:spPr/>
      <dgm:t>
        <a:bodyPr/>
        <a:lstStyle/>
        <a:p>
          <a:endParaRPr lang="en-US"/>
        </a:p>
      </dgm:t>
    </dgm:pt>
  </dgm:ptLst>
  <dgm:cxnLst>
    <dgm:cxn modelId="{59C2BD81-6FFA-479D-B89E-8ECE9DF5A51F}" type="presOf" srcId="{D5CE6925-E33A-4531-973F-EF6CAA744D5A}" destId="{DED2D54F-BF45-4B88-B4F0-DBD418D72F83}" srcOrd="0" destOrd="0" presId="urn:microsoft.com/office/officeart/2018/5/layout/IconLeafLabelList"/>
    <dgm:cxn modelId="{818AD0E3-2092-4861-BFAA-B6F6AB68F6FB}" type="presOf" srcId="{30CE93C8-95BB-482F-BE49-BECA3E3F5F82}" destId="{560A0E01-8C82-4606-980E-303DF54756DE}" srcOrd="0" destOrd="0" presId="urn:microsoft.com/office/officeart/2018/5/layout/IconLeafLabelList"/>
    <dgm:cxn modelId="{D8B508EB-ACCC-48A6-9F6B-13A450ECF542}" srcId="{30CE93C8-95BB-482F-BE49-BECA3E3F5F82}" destId="{81652EA1-7A1F-4DE7-956C-7EA5450DE5FF}" srcOrd="1" destOrd="0" parTransId="{F4399F3C-2BC8-41AF-9BEF-2BB29F27C095}" sibTransId="{92575874-8190-4288-A6AA-6B89797E7E86}"/>
    <dgm:cxn modelId="{B1B9AB65-429F-4256-9049-05D111EFE937}" type="presOf" srcId="{7012A5F2-B3B0-40CF-A8CF-DBFB9D097EBB}" destId="{357FFE42-B430-4EFC-90F8-86BF8AF7738F}" srcOrd="0" destOrd="0" presId="urn:microsoft.com/office/officeart/2018/5/layout/IconLeafLabelList"/>
    <dgm:cxn modelId="{DA180827-6CEE-415C-91A7-0E41EAB0190B}" srcId="{30CE93C8-95BB-482F-BE49-BECA3E3F5F82}" destId="{D5CE6925-E33A-4531-973F-EF6CAA744D5A}" srcOrd="3" destOrd="0" parTransId="{A0FBE3D5-276D-469D-8598-EF5AEA354961}" sibTransId="{5699F702-F0F9-43CE-83AF-A79856A57189}"/>
    <dgm:cxn modelId="{DB7ED92A-B702-4BBA-AA35-3DCEA23280B2}" type="presOf" srcId="{69980194-D256-4A9F-A3FF-FC8B77F10E55}" destId="{9270FC52-75DE-4BF1-9BBC-4A76A7BA09BF}" srcOrd="0" destOrd="0" presId="urn:microsoft.com/office/officeart/2018/5/layout/IconLeafLabelList"/>
    <dgm:cxn modelId="{D839F23A-5696-480B-BF33-3E58D595284B}" srcId="{30CE93C8-95BB-482F-BE49-BECA3E3F5F82}" destId="{7012A5F2-B3B0-40CF-A8CF-DBFB9D097EBB}" srcOrd="2" destOrd="0" parTransId="{5776A2FE-3B15-45CD-8456-B5E54C6F0259}" sibTransId="{90D9BE16-1D04-4E76-859D-FB2168C0AA91}"/>
    <dgm:cxn modelId="{B8274155-1732-4157-B76B-42523563549C}" type="presOf" srcId="{81652EA1-7A1F-4DE7-956C-7EA5450DE5FF}" destId="{614B89AF-88B9-4908-AE62-92DE96E272BA}" srcOrd="0" destOrd="0" presId="urn:microsoft.com/office/officeart/2018/5/layout/IconLeafLabelList"/>
    <dgm:cxn modelId="{EC4F907D-7FE0-464E-BB5A-D0DE5FC2B3E3}" srcId="{30CE93C8-95BB-482F-BE49-BECA3E3F5F82}" destId="{69980194-D256-4A9F-A3FF-FC8B77F10E55}" srcOrd="0" destOrd="0" parTransId="{8D5738F3-2756-4FB5-80F3-52EA1E9C7380}" sibTransId="{3F04AEE8-9F9D-45CE-B0C5-9466DBE9ECAF}"/>
    <dgm:cxn modelId="{AB5F8B12-5FF2-4159-8D5A-61EAAB6AE0D6}" type="presParOf" srcId="{560A0E01-8C82-4606-980E-303DF54756DE}" destId="{091920B4-7F0D-4347-B961-0E9F01ADDECC}" srcOrd="0" destOrd="0" presId="urn:microsoft.com/office/officeart/2018/5/layout/IconLeafLabelList"/>
    <dgm:cxn modelId="{4CD8E71F-A76A-4B9E-940A-B7709106F4D5}" type="presParOf" srcId="{091920B4-7F0D-4347-B961-0E9F01ADDECC}" destId="{2E4BCED1-D057-4B7D-828D-B62F5B11B927}" srcOrd="0" destOrd="0" presId="urn:microsoft.com/office/officeart/2018/5/layout/IconLeafLabelList"/>
    <dgm:cxn modelId="{74CF3299-58E2-4473-8E6A-E2A958161676}" type="presParOf" srcId="{091920B4-7F0D-4347-B961-0E9F01ADDECC}" destId="{56D8D488-B4CF-4253-BC4A-F33F22A0CF83}" srcOrd="1" destOrd="0" presId="urn:microsoft.com/office/officeart/2018/5/layout/IconLeafLabelList"/>
    <dgm:cxn modelId="{D60B2E3A-EABB-469A-8620-B3951D64B5AB}" type="presParOf" srcId="{091920B4-7F0D-4347-B961-0E9F01ADDECC}" destId="{5F834585-01CB-4077-ACBD-5A3AF212F24F}" srcOrd="2" destOrd="0" presId="urn:microsoft.com/office/officeart/2018/5/layout/IconLeafLabelList"/>
    <dgm:cxn modelId="{289FF93F-2AD2-49DE-841D-BB2A5B70A8C2}" type="presParOf" srcId="{091920B4-7F0D-4347-B961-0E9F01ADDECC}" destId="{9270FC52-75DE-4BF1-9BBC-4A76A7BA09BF}" srcOrd="3" destOrd="0" presId="urn:microsoft.com/office/officeart/2018/5/layout/IconLeafLabelList"/>
    <dgm:cxn modelId="{A82D96C8-628C-4ED4-8D0A-5A7A9ACA2C8D}" type="presParOf" srcId="{560A0E01-8C82-4606-980E-303DF54756DE}" destId="{6B7DE425-8301-4132-B197-71FC242A363E}" srcOrd="1" destOrd="0" presId="urn:microsoft.com/office/officeart/2018/5/layout/IconLeafLabelList"/>
    <dgm:cxn modelId="{E0507939-4B9B-498E-9E13-1470B3AD50CE}" type="presParOf" srcId="{560A0E01-8C82-4606-980E-303DF54756DE}" destId="{3CA9F5BB-024A-401C-9DF9-0C32D2A7A675}" srcOrd="2" destOrd="0" presId="urn:microsoft.com/office/officeart/2018/5/layout/IconLeafLabelList"/>
    <dgm:cxn modelId="{E7B357C6-B21F-4E89-ABCD-749D659846D7}" type="presParOf" srcId="{3CA9F5BB-024A-401C-9DF9-0C32D2A7A675}" destId="{860C1054-9364-46AD-83F5-1D27D7C2DA34}" srcOrd="0" destOrd="0" presId="urn:microsoft.com/office/officeart/2018/5/layout/IconLeafLabelList"/>
    <dgm:cxn modelId="{3078A902-3C17-41B2-A462-5011F94F3BF2}" type="presParOf" srcId="{3CA9F5BB-024A-401C-9DF9-0C32D2A7A675}" destId="{CF824529-770D-45BF-AE2B-4D0FBF9C4EE6}" srcOrd="1" destOrd="0" presId="urn:microsoft.com/office/officeart/2018/5/layout/IconLeafLabelList"/>
    <dgm:cxn modelId="{2D3A8E5F-EFAC-41EE-B78B-60EBF591C81F}" type="presParOf" srcId="{3CA9F5BB-024A-401C-9DF9-0C32D2A7A675}" destId="{A653E3FA-1AC6-460E-B509-F136959A556E}" srcOrd="2" destOrd="0" presId="urn:microsoft.com/office/officeart/2018/5/layout/IconLeafLabelList"/>
    <dgm:cxn modelId="{7FCF2CF1-A399-4DE7-B1C5-D04C09CB51EA}" type="presParOf" srcId="{3CA9F5BB-024A-401C-9DF9-0C32D2A7A675}" destId="{614B89AF-88B9-4908-AE62-92DE96E272BA}" srcOrd="3" destOrd="0" presId="urn:microsoft.com/office/officeart/2018/5/layout/IconLeafLabelList"/>
    <dgm:cxn modelId="{5F75707A-F94E-41D7-B2ED-0B3BD06BDD6F}" type="presParOf" srcId="{560A0E01-8C82-4606-980E-303DF54756DE}" destId="{F40B1E75-35A4-4378-AA4F-EAEDF7C75881}" srcOrd="3" destOrd="0" presId="urn:microsoft.com/office/officeart/2018/5/layout/IconLeafLabelList"/>
    <dgm:cxn modelId="{409EF907-62E0-4B1B-990A-602F71A1A1D8}" type="presParOf" srcId="{560A0E01-8C82-4606-980E-303DF54756DE}" destId="{3AB21418-E70E-48DE-85D2-4317338B827C}" srcOrd="4" destOrd="0" presId="urn:microsoft.com/office/officeart/2018/5/layout/IconLeafLabelList"/>
    <dgm:cxn modelId="{501AE9DB-4303-491F-B53B-F80703A85ACB}" type="presParOf" srcId="{3AB21418-E70E-48DE-85D2-4317338B827C}" destId="{43B64651-7329-4AD2-9D29-C7F341208C8A}" srcOrd="0" destOrd="0" presId="urn:microsoft.com/office/officeart/2018/5/layout/IconLeafLabelList"/>
    <dgm:cxn modelId="{B5FB4A39-E2D8-4BCC-909C-72B8865F548B}" type="presParOf" srcId="{3AB21418-E70E-48DE-85D2-4317338B827C}" destId="{11400328-1705-490B-B8B7-BB078B12618B}" srcOrd="1" destOrd="0" presId="urn:microsoft.com/office/officeart/2018/5/layout/IconLeafLabelList"/>
    <dgm:cxn modelId="{F5054A1D-1D4A-460F-8601-247AFB795419}" type="presParOf" srcId="{3AB21418-E70E-48DE-85D2-4317338B827C}" destId="{6A359540-7497-41D1-B1A7-59D8A8441BEF}" srcOrd="2" destOrd="0" presId="urn:microsoft.com/office/officeart/2018/5/layout/IconLeafLabelList"/>
    <dgm:cxn modelId="{8E9D50AF-03FA-4AA9-B4A5-33C81F7BEBA7}" type="presParOf" srcId="{3AB21418-E70E-48DE-85D2-4317338B827C}" destId="{357FFE42-B430-4EFC-90F8-86BF8AF7738F}" srcOrd="3" destOrd="0" presId="urn:microsoft.com/office/officeart/2018/5/layout/IconLeafLabelList"/>
    <dgm:cxn modelId="{549342DB-4221-4352-993B-04B44BF14839}" type="presParOf" srcId="{560A0E01-8C82-4606-980E-303DF54756DE}" destId="{97123AE4-4B21-4F61-AE2A-585643128553}" srcOrd="5" destOrd="0" presId="urn:microsoft.com/office/officeart/2018/5/layout/IconLeafLabelList"/>
    <dgm:cxn modelId="{64EFF6BA-E743-4D7F-A85B-50467BDAD51B}" type="presParOf" srcId="{560A0E01-8C82-4606-980E-303DF54756DE}" destId="{AB1C0E1C-F68F-4C07-9605-F010FE4A347C}" srcOrd="6" destOrd="0" presId="urn:microsoft.com/office/officeart/2018/5/layout/IconLeafLabelList"/>
    <dgm:cxn modelId="{38AD7095-5399-4D44-AEC6-D84D5C01D9BF}" type="presParOf" srcId="{AB1C0E1C-F68F-4C07-9605-F010FE4A347C}" destId="{A8B2881C-8346-4E20-9A98-582E8D9F562D}" srcOrd="0" destOrd="0" presId="urn:microsoft.com/office/officeart/2018/5/layout/IconLeafLabelList"/>
    <dgm:cxn modelId="{2C2C79F3-AAE3-4107-8AB0-FE4F6F93613C}" type="presParOf" srcId="{AB1C0E1C-F68F-4C07-9605-F010FE4A347C}" destId="{CF646C1A-A253-4CA2-8976-B5BAFDCBFD35}" srcOrd="1" destOrd="0" presId="urn:microsoft.com/office/officeart/2018/5/layout/IconLeafLabelList"/>
    <dgm:cxn modelId="{75E79BDF-9A49-4477-BEB0-CADE284B4382}" type="presParOf" srcId="{AB1C0E1C-F68F-4C07-9605-F010FE4A347C}" destId="{DCF1A1A0-5644-4DAD-BD67-DE0730DD5ECB}" srcOrd="2" destOrd="0" presId="urn:microsoft.com/office/officeart/2018/5/layout/IconLeafLabelList"/>
    <dgm:cxn modelId="{027DEDCA-2EE2-4A50-AC84-4006967EF3A1}" type="presParOf" srcId="{AB1C0E1C-F68F-4C07-9605-F010FE4A347C}" destId="{DED2D54F-BF45-4B88-B4F0-DBD418D72F83}" srcOrd="3" destOrd="0" presId="urn:microsoft.com/office/officeart/2018/5/layout/IconLeafLabelList"/>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E4BCED1-D057-4B7D-828D-B62F5B11B927}">
      <dsp:nvSpPr>
        <dsp:cNvPr id="0" name=""/>
        <dsp:cNvSpPr/>
      </dsp:nvSpPr>
      <dsp:spPr>
        <a:xfrm>
          <a:off x="272647" y="657110"/>
          <a:ext cx="841728" cy="841728"/>
        </a:xfrm>
        <a:prstGeom prst="round2DiagRect">
          <a:avLst>
            <a:gd name="adj1" fmla="val 29727"/>
            <a:gd name="adj2" fmla="val 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6D8D488-B4CF-4253-BC4A-F33F22A0CF83}">
      <dsp:nvSpPr>
        <dsp:cNvPr id="0" name=""/>
        <dsp:cNvSpPr/>
      </dsp:nvSpPr>
      <dsp:spPr>
        <a:xfrm>
          <a:off x="452032" y="836495"/>
          <a:ext cx="482958" cy="482958"/>
        </a:xfrm>
        <a:prstGeom prst="rect">
          <a:avLst/>
        </a:prstGeom>
        <a:blipFill>
          <a:blip xmlns:r="http://schemas.openxmlformats.org/officeDocument/2006/relationships" r:embed="rId1">
            <a:extLst>
              <a:ext uri="{28A0092B-C50C-407E-A947-70E740481C1C}">
                <a14:useLocalDpi xmlns:a14="http://schemas.microsoft.com/office/drawing/2010/main" xmlns="" val="0"/>
              </a:ext>
              <a:ext uri="{96DAC541-7B7A-43D3-8B79-37D633B846F1}">
                <asvg:svgBlip xmlns:asvg="http://schemas.microsoft.com/office/drawing/2016/SVG/main" xmlns=""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70FC52-75DE-4BF1-9BBC-4A76A7BA09BF}">
      <dsp:nvSpPr>
        <dsp:cNvPr id="0" name=""/>
        <dsp:cNvSpPr/>
      </dsp:nvSpPr>
      <dsp:spPr>
        <a:xfrm>
          <a:off x="3570" y="1761016"/>
          <a:ext cx="1379882" cy="10657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488950">
            <a:lnSpc>
              <a:spcPct val="100000"/>
            </a:lnSpc>
            <a:spcBef>
              <a:spcPct val="0"/>
            </a:spcBef>
            <a:spcAft>
              <a:spcPct val="35000"/>
            </a:spcAft>
            <a:defRPr cap="all"/>
          </a:pPr>
          <a:r>
            <a:rPr lang="en-US" sz="1100" kern="1200"/>
            <a:t>Effective goods stock management and business analysis are essential for business success in today's competitive market.</a:t>
          </a:r>
        </a:p>
      </dsp:txBody>
      <dsp:txXfrm>
        <a:off x="3570" y="1761016"/>
        <a:ext cx="1379882" cy="1065737"/>
      </dsp:txXfrm>
    </dsp:sp>
    <dsp:sp modelId="{860C1054-9364-46AD-83F5-1D27D7C2DA34}">
      <dsp:nvSpPr>
        <dsp:cNvPr id="0" name=""/>
        <dsp:cNvSpPr/>
      </dsp:nvSpPr>
      <dsp:spPr>
        <a:xfrm>
          <a:off x="1894009" y="657110"/>
          <a:ext cx="841728" cy="841728"/>
        </a:xfrm>
        <a:prstGeom prst="round2DiagRect">
          <a:avLst>
            <a:gd name="adj1" fmla="val 29727"/>
            <a:gd name="adj2" fmla="val 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F824529-770D-45BF-AE2B-4D0FBF9C4EE6}">
      <dsp:nvSpPr>
        <dsp:cNvPr id="0" name=""/>
        <dsp:cNvSpPr/>
      </dsp:nvSpPr>
      <dsp:spPr>
        <a:xfrm>
          <a:off x="2073394" y="836495"/>
          <a:ext cx="482958" cy="482958"/>
        </a:xfrm>
        <a:prstGeom prst="rect">
          <a:avLst/>
        </a:prstGeom>
        <a:blipFill>
          <a:blip xmlns:r="http://schemas.openxmlformats.org/officeDocument/2006/relationships" r:embed="rId3">
            <a:extLst>
              <a:ext uri="{28A0092B-C50C-407E-A947-70E740481C1C}">
                <a14:useLocalDpi xmlns:a14="http://schemas.microsoft.com/office/drawing/2010/main" xmlns="" val="0"/>
              </a:ext>
              <a:ext uri="{96DAC541-7B7A-43D3-8B79-37D633B846F1}">
                <asvg:svgBlip xmlns:asvg="http://schemas.microsoft.com/office/drawing/2016/SVG/main" xmlns=""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4B89AF-88B9-4908-AE62-92DE96E272BA}">
      <dsp:nvSpPr>
        <dsp:cNvPr id="0" name=""/>
        <dsp:cNvSpPr/>
      </dsp:nvSpPr>
      <dsp:spPr>
        <a:xfrm>
          <a:off x="1624932" y="1761016"/>
          <a:ext cx="1379882" cy="10657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488950">
            <a:lnSpc>
              <a:spcPct val="100000"/>
            </a:lnSpc>
            <a:spcBef>
              <a:spcPct val="0"/>
            </a:spcBef>
            <a:spcAft>
              <a:spcPct val="35000"/>
            </a:spcAft>
            <a:defRPr cap="all"/>
          </a:pPr>
          <a:r>
            <a:rPr lang="en-US" sz="1100" kern="1200"/>
            <a:t>In this presentation, we will explore the importance of these aspects and how customer relationship management (CRM) software can help achieve them.</a:t>
          </a:r>
        </a:p>
      </dsp:txBody>
      <dsp:txXfrm>
        <a:off x="1624932" y="1761016"/>
        <a:ext cx="1379882" cy="1065737"/>
      </dsp:txXfrm>
    </dsp:sp>
    <dsp:sp modelId="{43B64651-7329-4AD2-9D29-C7F341208C8A}">
      <dsp:nvSpPr>
        <dsp:cNvPr id="0" name=""/>
        <dsp:cNvSpPr/>
      </dsp:nvSpPr>
      <dsp:spPr>
        <a:xfrm>
          <a:off x="3515371" y="657110"/>
          <a:ext cx="841728" cy="841728"/>
        </a:xfrm>
        <a:prstGeom prst="round2DiagRect">
          <a:avLst>
            <a:gd name="adj1" fmla="val 29727"/>
            <a:gd name="adj2" fmla="val 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1400328-1705-490B-B8B7-BB078B12618B}">
      <dsp:nvSpPr>
        <dsp:cNvPr id="0" name=""/>
        <dsp:cNvSpPr/>
      </dsp:nvSpPr>
      <dsp:spPr>
        <a:xfrm>
          <a:off x="3694756" y="836495"/>
          <a:ext cx="482958" cy="482958"/>
        </a:xfrm>
        <a:prstGeom prst="rect">
          <a:avLst/>
        </a:prstGeom>
        <a:blipFill>
          <a:blip xmlns:r="http://schemas.openxmlformats.org/officeDocument/2006/relationships" r:embed="rId5">
            <a:extLst>
              <a:ext uri="{28A0092B-C50C-407E-A947-70E740481C1C}">
                <a14:useLocalDpi xmlns:a14="http://schemas.microsoft.com/office/drawing/2010/main" xmlns="" val="0"/>
              </a:ext>
              <a:ext uri="{96DAC541-7B7A-43D3-8B79-37D633B846F1}">
                <asvg:svgBlip xmlns:asvg="http://schemas.microsoft.com/office/drawing/2016/SVG/main" xmlns=""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7FFE42-B430-4EFC-90F8-86BF8AF7738F}">
      <dsp:nvSpPr>
        <dsp:cNvPr id="0" name=""/>
        <dsp:cNvSpPr/>
      </dsp:nvSpPr>
      <dsp:spPr>
        <a:xfrm>
          <a:off x="3246294" y="1761016"/>
          <a:ext cx="1379882" cy="10657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488950">
            <a:lnSpc>
              <a:spcPct val="100000"/>
            </a:lnSpc>
            <a:spcBef>
              <a:spcPct val="0"/>
            </a:spcBef>
            <a:spcAft>
              <a:spcPct val="35000"/>
            </a:spcAft>
            <a:defRPr cap="all"/>
          </a:pPr>
          <a:r>
            <a:rPr lang="en-US" sz="1100" kern="1200"/>
            <a:t>Join us as we delve into the world of goods stock management and business analysis, and discover the transformative potential of CRM software.</a:t>
          </a:r>
        </a:p>
      </dsp:txBody>
      <dsp:txXfrm>
        <a:off x="3246294" y="1761016"/>
        <a:ext cx="1379882" cy="1065737"/>
      </dsp:txXfrm>
    </dsp:sp>
    <dsp:sp modelId="{A8B2881C-8346-4E20-9A98-582E8D9F562D}">
      <dsp:nvSpPr>
        <dsp:cNvPr id="0" name=""/>
        <dsp:cNvSpPr/>
      </dsp:nvSpPr>
      <dsp:spPr>
        <a:xfrm>
          <a:off x="5136734" y="657110"/>
          <a:ext cx="841728" cy="841728"/>
        </a:xfrm>
        <a:prstGeom prst="round2DiagRect">
          <a:avLst>
            <a:gd name="adj1" fmla="val 29727"/>
            <a:gd name="adj2" fmla="val 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F646C1A-A253-4CA2-8976-B5BAFDCBFD35}">
      <dsp:nvSpPr>
        <dsp:cNvPr id="0" name=""/>
        <dsp:cNvSpPr/>
      </dsp:nvSpPr>
      <dsp:spPr>
        <a:xfrm>
          <a:off x="5316118" y="836495"/>
          <a:ext cx="482958" cy="482958"/>
        </a:xfrm>
        <a:prstGeom prst="rect">
          <a:avLst/>
        </a:prstGeom>
        <a:blipFill>
          <a:blip xmlns:r="http://schemas.openxmlformats.org/officeDocument/2006/relationships" r:embed="rId7">
            <a:extLst>
              <a:ext uri="{28A0092B-C50C-407E-A947-70E740481C1C}">
                <a14:useLocalDpi xmlns:a14="http://schemas.microsoft.com/office/drawing/2010/main" xmlns="" val="0"/>
              </a:ext>
              <a:ext uri="{96DAC541-7B7A-43D3-8B79-37D633B846F1}">
                <asvg:svgBlip xmlns:asvg="http://schemas.microsoft.com/office/drawing/2016/SVG/main" xmlns=""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D2D54F-BF45-4B88-B4F0-DBD418D72F83}">
      <dsp:nvSpPr>
        <dsp:cNvPr id="0" name=""/>
        <dsp:cNvSpPr/>
      </dsp:nvSpPr>
      <dsp:spPr>
        <a:xfrm>
          <a:off x="4867657" y="1761016"/>
          <a:ext cx="1379882" cy="10657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488950">
            <a:lnSpc>
              <a:spcPct val="100000"/>
            </a:lnSpc>
            <a:spcBef>
              <a:spcPct val="0"/>
            </a:spcBef>
            <a:spcAft>
              <a:spcPct val="35000"/>
            </a:spcAft>
            <a:defRPr cap="all"/>
          </a:pPr>
          <a:r>
            <a:rPr lang="en-US" sz="1100" kern="1200"/>
            <a:t>By the end of this presentation, you will understand the significance of these practices and gain insights into implementing effective strategies for your business.</a:t>
          </a:r>
        </a:p>
      </dsp:txBody>
      <dsp:txXfrm>
        <a:off x="4867657" y="1761016"/>
        <a:ext cx="1379882" cy="1065737"/>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xmlns="">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gif>
</file>

<file path=ppt/media/image11.png>
</file>

<file path=ppt/media/image11.sv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jpeg>
</file>

<file path=ppt/media/image25.jpeg>
</file>

<file path=ppt/media/image26.png>
</file>

<file path=ppt/media/image27.png>
</file>

<file path=ppt/media/image28.png>
</file>

<file path=ppt/media/image29.png>
</file>

<file path=ppt/media/image3.jpeg>
</file>

<file path=ppt/media/image4.png>
</file>

<file path=ppt/media/image5.png>
</file>

<file path=ppt/media/image5.svg>
</file>

<file path=ppt/media/image6.png>
</file>

<file path=ppt/media/image7.png>
</file>

<file path=ppt/media/image7.svg>
</file>

<file path=ppt/media/image8.gif>
</file>

<file path=ppt/media/image9.gif>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BE12F9-09E7-4B87-BB55-7B7C04650DC1}" type="datetimeFigureOut">
              <a:rPr lang="en-IN" smtClean="0"/>
              <a:pPr/>
              <a:t>19-07-2023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9B7487-9927-4E1F-BC58-4AC8680AEE8A}" type="slidenum">
              <a:rPr lang="en-IN" smtClean="0"/>
              <a:pPr/>
              <a:t>‹#›</a:t>
            </a:fld>
            <a:endParaRPr lang="en-IN"/>
          </a:p>
        </p:txBody>
      </p:sp>
    </p:spTree>
    <p:extLst>
      <p:ext uri="{BB962C8B-B14F-4D97-AF65-F5344CB8AC3E}">
        <p14:creationId xmlns:p14="http://schemas.microsoft.com/office/powerpoint/2010/main" xmlns="" val="4270041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9B7487-9927-4E1F-BC58-4AC8680AEE8A}" type="slidenum">
              <a:rPr lang="en-IN" smtClean="0"/>
              <a:pPr/>
              <a:t>5</a:t>
            </a:fld>
            <a:endParaRPr lang="en-IN"/>
          </a:p>
        </p:txBody>
      </p:sp>
    </p:spTree>
    <p:extLst>
      <p:ext uri="{BB962C8B-B14F-4D97-AF65-F5344CB8AC3E}">
        <p14:creationId xmlns:p14="http://schemas.microsoft.com/office/powerpoint/2010/main" xmlns="" val="2861577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BA9B7487-9927-4E1F-BC58-4AC8680AEE8A}" type="slidenum">
              <a:rPr lang="en-IN" smtClean="0"/>
              <a:pPr/>
              <a:t>7</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040FD3-24BB-2E4F-E4D7-F312100D5A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0243C5E7-D51C-18D5-7C0E-943A4C47FE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2F5693E3-F9C0-E4FE-9C46-C1042D252B6B}"/>
              </a:ext>
            </a:extLst>
          </p:cNvPr>
          <p:cNvSpPr>
            <a:spLocks noGrp="1"/>
          </p:cNvSpPr>
          <p:nvPr>
            <p:ph type="dt" sz="half" idx="10"/>
          </p:nvPr>
        </p:nvSpPr>
        <p:spPr/>
        <p:txBody>
          <a:bodyPr/>
          <a:lstStyle/>
          <a:p>
            <a:fld id="{7024E627-5A96-438C-8435-9D673EADD68B}" type="datetimeFigureOut">
              <a:rPr lang="en-IN" smtClean="0"/>
              <a:pPr/>
              <a:t>19-07-2023</a:t>
            </a:fld>
            <a:endParaRPr lang="en-IN"/>
          </a:p>
        </p:txBody>
      </p:sp>
      <p:sp>
        <p:nvSpPr>
          <p:cNvPr id="5" name="Footer Placeholder 4">
            <a:extLst>
              <a:ext uri="{FF2B5EF4-FFF2-40B4-BE49-F238E27FC236}">
                <a16:creationId xmlns:a16="http://schemas.microsoft.com/office/drawing/2014/main" xmlns="" id="{977146AB-2C91-6E61-F42B-0052F9F094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6EEABDF9-09DB-D534-D687-D17CDFDA18A8}"/>
              </a:ext>
            </a:extLst>
          </p:cNvPr>
          <p:cNvSpPr>
            <a:spLocks noGrp="1"/>
          </p:cNvSpPr>
          <p:nvPr>
            <p:ph type="sldNum" sz="quarter" idx="12"/>
          </p:nvPr>
        </p:nvSpPr>
        <p:spPr/>
        <p:txBody>
          <a:body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2743540516"/>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19AAD39-7AB5-85CE-1A75-B67476380E3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1AF684D1-4B1F-4EC9-83CE-4DF08E38EB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6BA1EE3E-D44A-957F-506A-F168FB4403F4}"/>
              </a:ext>
            </a:extLst>
          </p:cNvPr>
          <p:cNvSpPr>
            <a:spLocks noGrp="1"/>
          </p:cNvSpPr>
          <p:nvPr>
            <p:ph type="dt" sz="half" idx="10"/>
          </p:nvPr>
        </p:nvSpPr>
        <p:spPr/>
        <p:txBody>
          <a:bodyPr/>
          <a:lstStyle/>
          <a:p>
            <a:fld id="{7024E627-5A96-438C-8435-9D673EADD68B}" type="datetimeFigureOut">
              <a:rPr lang="en-IN" smtClean="0"/>
              <a:pPr/>
              <a:t>19-07-2023</a:t>
            </a:fld>
            <a:endParaRPr lang="en-IN"/>
          </a:p>
        </p:txBody>
      </p:sp>
      <p:sp>
        <p:nvSpPr>
          <p:cNvPr id="5" name="Footer Placeholder 4">
            <a:extLst>
              <a:ext uri="{FF2B5EF4-FFF2-40B4-BE49-F238E27FC236}">
                <a16:creationId xmlns:a16="http://schemas.microsoft.com/office/drawing/2014/main" xmlns="" id="{99662C25-B79D-A5CD-2304-6E3A90C7138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E9E09840-805F-166C-090E-C95465D26195}"/>
              </a:ext>
            </a:extLst>
          </p:cNvPr>
          <p:cNvSpPr>
            <a:spLocks noGrp="1"/>
          </p:cNvSpPr>
          <p:nvPr>
            <p:ph type="sldNum" sz="quarter" idx="12"/>
          </p:nvPr>
        </p:nvSpPr>
        <p:spPr/>
        <p:txBody>
          <a:body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656829796"/>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8ED27CD0-5227-D092-62BC-F38709C12DA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341AA5A2-4F3A-20FF-CFE3-152F9D7010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2BE61830-E284-8EDA-A91C-92C2FDFBA745}"/>
              </a:ext>
            </a:extLst>
          </p:cNvPr>
          <p:cNvSpPr>
            <a:spLocks noGrp="1"/>
          </p:cNvSpPr>
          <p:nvPr>
            <p:ph type="dt" sz="half" idx="10"/>
          </p:nvPr>
        </p:nvSpPr>
        <p:spPr/>
        <p:txBody>
          <a:bodyPr/>
          <a:lstStyle/>
          <a:p>
            <a:fld id="{7024E627-5A96-438C-8435-9D673EADD68B}" type="datetimeFigureOut">
              <a:rPr lang="en-IN" smtClean="0"/>
              <a:pPr/>
              <a:t>19-07-2023</a:t>
            </a:fld>
            <a:endParaRPr lang="en-IN"/>
          </a:p>
        </p:txBody>
      </p:sp>
      <p:sp>
        <p:nvSpPr>
          <p:cNvPr id="5" name="Footer Placeholder 4">
            <a:extLst>
              <a:ext uri="{FF2B5EF4-FFF2-40B4-BE49-F238E27FC236}">
                <a16:creationId xmlns:a16="http://schemas.microsoft.com/office/drawing/2014/main" xmlns="" id="{B013129F-BACD-5C5A-6C99-673BFD0D7C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B0D8027-F120-D905-D971-13079A82725E}"/>
              </a:ext>
            </a:extLst>
          </p:cNvPr>
          <p:cNvSpPr>
            <a:spLocks noGrp="1"/>
          </p:cNvSpPr>
          <p:nvPr>
            <p:ph type="sldNum" sz="quarter" idx="12"/>
          </p:nvPr>
        </p:nvSpPr>
        <p:spPr/>
        <p:txBody>
          <a:body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3192118481"/>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B86D372-AA2F-79EB-0352-D2DADCCF5C7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4121CCF7-29EB-0CE6-AB90-E6BC073900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4A58E40C-0CD1-2D33-D73D-945F3F9A5654}"/>
              </a:ext>
            </a:extLst>
          </p:cNvPr>
          <p:cNvSpPr>
            <a:spLocks noGrp="1"/>
          </p:cNvSpPr>
          <p:nvPr>
            <p:ph type="dt" sz="half" idx="10"/>
          </p:nvPr>
        </p:nvSpPr>
        <p:spPr/>
        <p:txBody>
          <a:bodyPr/>
          <a:lstStyle/>
          <a:p>
            <a:fld id="{7024E627-5A96-438C-8435-9D673EADD68B}" type="datetimeFigureOut">
              <a:rPr lang="en-IN" smtClean="0"/>
              <a:pPr/>
              <a:t>19-07-2023</a:t>
            </a:fld>
            <a:endParaRPr lang="en-IN"/>
          </a:p>
        </p:txBody>
      </p:sp>
      <p:sp>
        <p:nvSpPr>
          <p:cNvPr id="5" name="Footer Placeholder 4">
            <a:extLst>
              <a:ext uri="{FF2B5EF4-FFF2-40B4-BE49-F238E27FC236}">
                <a16:creationId xmlns:a16="http://schemas.microsoft.com/office/drawing/2014/main" xmlns="" id="{43CE1BCC-3A26-65B1-B6CB-D6C4455258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CB7ED54C-A2C3-F282-3DD0-0D5153E79BDA}"/>
              </a:ext>
            </a:extLst>
          </p:cNvPr>
          <p:cNvSpPr>
            <a:spLocks noGrp="1"/>
          </p:cNvSpPr>
          <p:nvPr>
            <p:ph type="sldNum" sz="quarter" idx="12"/>
          </p:nvPr>
        </p:nvSpPr>
        <p:spPr/>
        <p:txBody>
          <a:body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3381895537"/>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0819C41-698C-795F-F1C5-C3FE21CD2D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61FC9A09-79BD-1A5A-EE11-81C19EF40F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0540802A-E824-89EF-EEF0-F385C0EAE59E}"/>
              </a:ext>
            </a:extLst>
          </p:cNvPr>
          <p:cNvSpPr>
            <a:spLocks noGrp="1"/>
          </p:cNvSpPr>
          <p:nvPr>
            <p:ph type="dt" sz="half" idx="10"/>
          </p:nvPr>
        </p:nvSpPr>
        <p:spPr/>
        <p:txBody>
          <a:bodyPr/>
          <a:lstStyle/>
          <a:p>
            <a:fld id="{7024E627-5A96-438C-8435-9D673EADD68B}" type="datetimeFigureOut">
              <a:rPr lang="en-IN" smtClean="0"/>
              <a:pPr/>
              <a:t>19-07-2023</a:t>
            </a:fld>
            <a:endParaRPr lang="en-IN"/>
          </a:p>
        </p:txBody>
      </p:sp>
      <p:sp>
        <p:nvSpPr>
          <p:cNvPr id="5" name="Footer Placeholder 4">
            <a:extLst>
              <a:ext uri="{FF2B5EF4-FFF2-40B4-BE49-F238E27FC236}">
                <a16:creationId xmlns:a16="http://schemas.microsoft.com/office/drawing/2014/main" xmlns="" id="{F8AD96D4-80EA-A7E3-0FCD-E693B61CDC2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054F7E2A-F914-15CA-114D-F77F2E40634B}"/>
              </a:ext>
            </a:extLst>
          </p:cNvPr>
          <p:cNvSpPr>
            <a:spLocks noGrp="1"/>
          </p:cNvSpPr>
          <p:nvPr>
            <p:ph type="sldNum" sz="quarter" idx="12"/>
          </p:nvPr>
        </p:nvSpPr>
        <p:spPr/>
        <p:txBody>
          <a:body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612963654"/>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2CBB27-6835-9EB2-B35A-5A07DF55864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496A2AB8-83E0-E1AA-6C0E-A4E0AEE5F8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3A1EAB6D-2C2D-8CC9-FBED-B4483F938E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B5513BDF-D564-09AD-B144-3203AA194689}"/>
              </a:ext>
            </a:extLst>
          </p:cNvPr>
          <p:cNvSpPr>
            <a:spLocks noGrp="1"/>
          </p:cNvSpPr>
          <p:nvPr>
            <p:ph type="dt" sz="half" idx="10"/>
          </p:nvPr>
        </p:nvSpPr>
        <p:spPr/>
        <p:txBody>
          <a:bodyPr/>
          <a:lstStyle/>
          <a:p>
            <a:fld id="{7024E627-5A96-438C-8435-9D673EADD68B}" type="datetimeFigureOut">
              <a:rPr lang="en-IN" smtClean="0"/>
              <a:pPr/>
              <a:t>19-07-2023</a:t>
            </a:fld>
            <a:endParaRPr lang="en-IN"/>
          </a:p>
        </p:txBody>
      </p:sp>
      <p:sp>
        <p:nvSpPr>
          <p:cNvPr id="6" name="Footer Placeholder 5">
            <a:extLst>
              <a:ext uri="{FF2B5EF4-FFF2-40B4-BE49-F238E27FC236}">
                <a16:creationId xmlns:a16="http://schemas.microsoft.com/office/drawing/2014/main" xmlns="" id="{FC973D36-1A10-C7D7-5000-805B2911A08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9BEB36C0-B9D4-D7E0-3667-0047E6161D4E}"/>
              </a:ext>
            </a:extLst>
          </p:cNvPr>
          <p:cNvSpPr>
            <a:spLocks noGrp="1"/>
          </p:cNvSpPr>
          <p:nvPr>
            <p:ph type="sldNum" sz="quarter" idx="12"/>
          </p:nvPr>
        </p:nvSpPr>
        <p:spPr/>
        <p:txBody>
          <a:body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941094024"/>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FDAAB9-E29B-98FA-236F-6E67617FE77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69AA3F5A-D3B7-95AF-0A2A-467608484A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75080082-29F7-DE96-4FC3-FCDCCB330F6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DD566FD7-37C3-4665-DD20-D6C385AC72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7A8DFEE1-1A4A-DAE8-01A9-ECD51FE856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6CA859B8-DA44-9D46-32C1-26C8F9FB216A}"/>
              </a:ext>
            </a:extLst>
          </p:cNvPr>
          <p:cNvSpPr>
            <a:spLocks noGrp="1"/>
          </p:cNvSpPr>
          <p:nvPr>
            <p:ph type="dt" sz="half" idx="10"/>
          </p:nvPr>
        </p:nvSpPr>
        <p:spPr/>
        <p:txBody>
          <a:bodyPr/>
          <a:lstStyle/>
          <a:p>
            <a:fld id="{7024E627-5A96-438C-8435-9D673EADD68B}" type="datetimeFigureOut">
              <a:rPr lang="en-IN" smtClean="0"/>
              <a:pPr/>
              <a:t>19-07-2023</a:t>
            </a:fld>
            <a:endParaRPr lang="en-IN"/>
          </a:p>
        </p:txBody>
      </p:sp>
      <p:sp>
        <p:nvSpPr>
          <p:cNvPr id="8" name="Footer Placeholder 7">
            <a:extLst>
              <a:ext uri="{FF2B5EF4-FFF2-40B4-BE49-F238E27FC236}">
                <a16:creationId xmlns:a16="http://schemas.microsoft.com/office/drawing/2014/main" xmlns="" id="{0A3226BD-1DB8-0D11-04DD-AE812FBE403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90AF5676-41D9-1133-CF2E-D97A33BCA804}"/>
              </a:ext>
            </a:extLst>
          </p:cNvPr>
          <p:cNvSpPr>
            <a:spLocks noGrp="1"/>
          </p:cNvSpPr>
          <p:nvPr>
            <p:ph type="sldNum" sz="quarter" idx="12"/>
          </p:nvPr>
        </p:nvSpPr>
        <p:spPr/>
        <p:txBody>
          <a:body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2680241983"/>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85E35DF-F984-810E-E46E-63BBBF3100C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3ECB30E5-5818-8539-344D-C41F83BD10D5}"/>
              </a:ext>
            </a:extLst>
          </p:cNvPr>
          <p:cNvSpPr>
            <a:spLocks noGrp="1"/>
          </p:cNvSpPr>
          <p:nvPr>
            <p:ph type="dt" sz="half" idx="10"/>
          </p:nvPr>
        </p:nvSpPr>
        <p:spPr/>
        <p:txBody>
          <a:bodyPr/>
          <a:lstStyle/>
          <a:p>
            <a:fld id="{7024E627-5A96-438C-8435-9D673EADD68B}" type="datetimeFigureOut">
              <a:rPr lang="en-IN" smtClean="0"/>
              <a:pPr/>
              <a:t>19-07-2023</a:t>
            </a:fld>
            <a:endParaRPr lang="en-IN"/>
          </a:p>
        </p:txBody>
      </p:sp>
      <p:sp>
        <p:nvSpPr>
          <p:cNvPr id="4" name="Footer Placeholder 3">
            <a:extLst>
              <a:ext uri="{FF2B5EF4-FFF2-40B4-BE49-F238E27FC236}">
                <a16:creationId xmlns:a16="http://schemas.microsoft.com/office/drawing/2014/main" xmlns="" id="{B94AA73B-017D-ABD1-7AE1-5D805A63487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5EEE75A3-AB45-0140-CC08-ACCE1969A9A1}"/>
              </a:ext>
            </a:extLst>
          </p:cNvPr>
          <p:cNvSpPr>
            <a:spLocks noGrp="1"/>
          </p:cNvSpPr>
          <p:nvPr>
            <p:ph type="sldNum" sz="quarter" idx="12"/>
          </p:nvPr>
        </p:nvSpPr>
        <p:spPr/>
        <p:txBody>
          <a:body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2616944597"/>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8EC55489-5007-609E-1872-601167C21E9F}"/>
              </a:ext>
            </a:extLst>
          </p:cNvPr>
          <p:cNvSpPr>
            <a:spLocks noGrp="1"/>
          </p:cNvSpPr>
          <p:nvPr>
            <p:ph type="dt" sz="half" idx="10"/>
          </p:nvPr>
        </p:nvSpPr>
        <p:spPr/>
        <p:txBody>
          <a:bodyPr/>
          <a:lstStyle/>
          <a:p>
            <a:fld id="{7024E627-5A96-438C-8435-9D673EADD68B}" type="datetimeFigureOut">
              <a:rPr lang="en-IN" smtClean="0"/>
              <a:pPr/>
              <a:t>19-07-2023</a:t>
            </a:fld>
            <a:endParaRPr lang="en-IN"/>
          </a:p>
        </p:txBody>
      </p:sp>
      <p:sp>
        <p:nvSpPr>
          <p:cNvPr id="3" name="Footer Placeholder 2">
            <a:extLst>
              <a:ext uri="{FF2B5EF4-FFF2-40B4-BE49-F238E27FC236}">
                <a16:creationId xmlns:a16="http://schemas.microsoft.com/office/drawing/2014/main" xmlns="" id="{DAD9EC25-5369-493F-4149-FBFF22179E9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3FB9D505-321A-DD29-6754-D2F39F2ECEB9}"/>
              </a:ext>
            </a:extLst>
          </p:cNvPr>
          <p:cNvSpPr>
            <a:spLocks noGrp="1"/>
          </p:cNvSpPr>
          <p:nvPr>
            <p:ph type="sldNum" sz="quarter" idx="12"/>
          </p:nvPr>
        </p:nvSpPr>
        <p:spPr/>
        <p:txBody>
          <a:body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2556581375"/>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E1C2C60-7CC6-1A28-AA2A-406D285CB8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1A5209E5-F310-3E4F-4816-ABFA01A5A3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1C9D6284-BFCC-131B-7014-23545FD1B5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112E395C-0451-64A7-D6A1-A52496A22FED}"/>
              </a:ext>
            </a:extLst>
          </p:cNvPr>
          <p:cNvSpPr>
            <a:spLocks noGrp="1"/>
          </p:cNvSpPr>
          <p:nvPr>
            <p:ph type="dt" sz="half" idx="10"/>
          </p:nvPr>
        </p:nvSpPr>
        <p:spPr/>
        <p:txBody>
          <a:bodyPr/>
          <a:lstStyle/>
          <a:p>
            <a:fld id="{7024E627-5A96-438C-8435-9D673EADD68B}" type="datetimeFigureOut">
              <a:rPr lang="en-IN" smtClean="0"/>
              <a:pPr/>
              <a:t>19-07-2023</a:t>
            </a:fld>
            <a:endParaRPr lang="en-IN"/>
          </a:p>
        </p:txBody>
      </p:sp>
      <p:sp>
        <p:nvSpPr>
          <p:cNvPr id="6" name="Footer Placeholder 5">
            <a:extLst>
              <a:ext uri="{FF2B5EF4-FFF2-40B4-BE49-F238E27FC236}">
                <a16:creationId xmlns:a16="http://schemas.microsoft.com/office/drawing/2014/main" xmlns="" id="{0188B528-4304-1DF3-1769-F695E0E38CF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CAC13CB4-462A-B4B8-FFCF-58FC9C4A6263}"/>
              </a:ext>
            </a:extLst>
          </p:cNvPr>
          <p:cNvSpPr>
            <a:spLocks noGrp="1"/>
          </p:cNvSpPr>
          <p:nvPr>
            <p:ph type="sldNum" sz="quarter" idx="12"/>
          </p:nvPr>
        </p:nvSpPr>
        <p:spPr/>
        <p:txBody>
          <a:body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2187004827"/>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D79C71-ABB1-8DF1-C7EA-978A4EFB61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98E8088A-E74F-3F50-501B-4A7E2379DC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7A60BD70-929E-EC7A-EFFE-3F0138A821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F7DD810A-840B-F11D-5EFA-E7CD3AAE9F21}"/>
              </a:ext>
            </a:extLst>
          </p:cNvPr>
          <p:cNvSpPr>
            <a:spLocks noGrp="1"/>
          </p:cNvSpPr>
          <p:nvPr>
            <p:ph type="dt" sz="half" idx="10"/>
          </p:nvPr>
        </p:nvSpPr>
        <p:spPr/>
        <p:txBody>
          <a:bodyPr/>
          <a:lstStyle/>
          <a:p>
            <a:fld id="{7024E627-5A96-438C-8435-9D673EADD68B}" type="datetimeFigureOut">
              <a:rPr lang="en-IN" smtClean="0"/>
              <a:pPr/>
              <a:t>19-07-2023</a:t>
            </a:fld>
            <a:endParaRPr lang="en-IN"/>
          </a:p>
        </p:txBody>
      </p:sp>
      <p:sp>
        <p:nvSpPr>
          <p:cNvPr id="6" name="Footer Placeholder 5">
            <a:extLst>
              <a:ext uri="{FF2B5EF4-FFF2-40B4-BE49-F238E27FC236}">
                <a16:creationId xmlns:a16="http://schemas.microsoft.com/office/drawing/2014/main" xmlns="" id="{99235A1D-F2B9-1DA5-27B8-0812B73D623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0B890EBA-EA4E-33C3-204C-DAB6647D3923}"/>
              </a:ext>
            </a:extLst>
          </p:cNvPr>
          <p:cNvSpPr>
            <a:spLocks noGrp="1"/>
          </p:cNvSpPr>
          <p:nvPr>
            <p:ph type="sldNum" sz="quarter" idx="12"/>
          </p:nvPr>
        </p:nvSpPr>
        <p:spPr/>
        <p:txBody>
          <a:body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4226269448"/>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9B64F058-2C35-9358-3566-9CBA387ABE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ABA8B4D0-4661-8845-5CDC-887A18F046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BB042879-1069-0639-A535-BF6BED2247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24E627-5A96-438C-8435-9D673EADD68B}" type="datetimeFigureOut">
              <a:rPr lang="en-IN" smtClean="0"/>
              <a:pPr/>
              <a:t>19-07-2023</a:t>
            </a:fld>
            <a:endParaRPr lang="en-IN"/>
          </a:p>
        </p:txBody>
      </p:sp>
      <p:sp>
        <p:nvSpPr>
          <p:cNvPr id="5" name="Footer Placeholder 4">
            <a:extLst>
              <a:ext uri="{FF2B5EF4-FFF2-40B4-BE49-F238E27FC236}">
                <a16:creationId xmlns:a16="http://schemas.microsoft.com/office/drawing/2014/main" xmlns="" id="{0E09CDFB-FA33-E918-CF16-E449724FCD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8F8FB4EB-B0B5-7EE5-B2B4-E7C111ADB9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F06B31-707E-43FE-BBDE-C23B9ADDC492}" type="slidenum">
              <a:rPr lang="en-IN" smtClean="0"/>
              <a:pPr/>
              <a:t>‹#›</a:t>
            </a:fld>
            <a:endParaRPr lang="en-IN"/>
          </a:p>
        </p:txBody>
      </p:sp>
    </p:spTree>
    <p:extLst>
      <p:ext uri="{BB962C8B-B14F-4D97-AF65-F5344CB8AC3E}">
        <p14:creationId xmlns:p14="http://schemas.microsoft.com/office/powerpoint/2010/main" xmlns="" val="3164132653"/>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changingway.org/2009/11/13/new-blog-android-icon/" TargetMode="External"/><Relationship Id="rId7" Type="http://schemas.openxmlformats.org/officeDocument/2006/relationships/hyperlink" Target="https://coderdojo-nijmegen.nl/instructies/web-development/" TargetMode="External"/><Relationship Id="rId2" Type="http://schemas.openxmlformats.org/officeDocument/2006/relationships/image" Target="../media/image25.jpeg"/><Relationship Id="rId1" Type="http://schemas.openxmlformats.org/officeDocument/2006/relationships/slideLayout" Target="../slideLayouts/slideLayout6.xml"/><Relationship Id="rId6" Type="http://schemas.openxmlformats.org/officeDocument/2006/relationships/image" Target="../media/image27.png"/><Relationship Id="rId5" Type="http://schemas.openxmlformats.org/officeDocument/2006/relationships/hyperlink" Target="https://www.pngall.com/java-png/download/6818" TargetMode="Externa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flickr.com/photos/lwr/4673796927" TargetMode="External"/><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gif"/><Relationship Id="rId1" Type="http://schemas.openxmlformats.org/officeDocument/2006/relationships/slideLayout" Target="../slideLayouts/slideLayout2.xml"/><Relationship Id="rId4" Type="http://schemas.openxmlformats.org/officeDocument/2006/relationships/image" Target="../media/image10.gi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6.xml"/><Relationship Id="rId1" Type="http://schemas.openxmlformats.org/officeDocument/2006/relationships/video" Target="../media/media1.mp4"/><Relationship Id="rId5" Type="http://schemas.openxmlformats.org/officeDocument/2006/relationships/image" Target="../media/image11.png"/><Relationship Id="rId4" Type="http://schemas.microsoft.com/office/2007/relationships/media" Target="../media/media1.mp4"/></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42A4FC2C-047E-45A5-965D-8E1E3BF09BC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Glitch Screen 11 Free Stock Photo - Public Domain Pictures">
            <a:extLst>
              <a:ext uri="{FF2B5EF4-FFF2-40B4-BE49-F238E27FC236}">
                <a16:creationId xmlns:a16="http://schemas.microsoft.com/office/drawing/2014/main" xmlns="" id="{BF020128-81CA-261B-3BBC-5F4D9868653F}"/>
              </a:ext>
            </a:extLst>
          </p:cNvPr>
          <p:cNvPicPr>
            <a:picLocks noChangeAspect="1"/>
          </p:cNvPicPr>
          <p:nvPr/>
        </p:nvPicPr>
        <p:blipFill rotWithShape="1">
          <a:blip r:embed="rId2" cstate="print"/>
          <a:srcRect b="19"/>
          <a:stretch/>
        </p:blipFill>
        <p:spPr>
          <a:xfrm>
            <a:off x="20" y="1282"/>
            <a:ext cx="12191980" cy="6856718"/>
          </a:xfrm>
          <a:prstGeom prst="rect">
            <a:avLst/>
          </a:prstGeom>
        </p:spPr>
      </p:pic>
      <p:sp>
        <p:nvSpPr>
          <p:cNvPr id="2" name="Rectangle 1">
            <a:extLst>
              <a:ext uri="{FF2B5EF4-FFF2-40B4-BE49-F238E27FC236}">
                <a16:creationId xmlns:a16="http://schemas.microsoft.com/office/drawing/2014/main" xmlns="" id="{D1EC7954-1822-7E9C-A5A0-6A0FD39350C4}"/>
              </a:ext>
            </a:extLst>
          </p:cNvPr>
          <p:cNvSpPr/>
          <p:nvPr/>
        </p:nvSpPr>
        <p:spPr>
          <a:xfrm>
            <a:off x="3535265" y="2329381"/>
            <a:ext cx="4823757" cy="1323439"/>
          </a:xfrm>
          <a:prstGeom prst="rect">
            <a:avLst/>
          </a:prstGeom>
          <a:noFill/>
        </p:spPr>
        <p:txBody>
          <a:bodyPr wrap="none" lIns="91440" tIns="45720" rIns="91440" bIns="45720">
            <a:spAutoFit/>
          </a:bodyPr>
          <a:lstStyle/>
          <a:p>
            <a:pPr algn="ctr"/>
            <a:r>
              <a:rPr lang="en-US" sz="80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Algerian" panose="04020705040A02060702" pitchFamily="82" charset="0"/>
              </a:rPr>
              <a:t>welcome</a:t>
            </a:r>
          </a:p>
        </p:txBody>
      </p:sp>
    </p:spTree>
    <p:extLst>
      <p:ext uri="{BB962C8B-B14F-4D97-AF65-F5344CB8AC3E}">
        <p14:creationId xmlns:p14="http://schemas.microsoft.com/office/powerpoint/2010/main" xmlns="" val="2756982168"/>
      </p:ext>
    </p:extLst>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74000">
              <a:schemeClr val="bg2"/>
            </a:gs>
            <a:gs pos="0">
              <a:schemeClr val="bg1">
                <a:lumMod val="85000"/>
              </a:schemeClr>
            </a:gs>
            <a:gs pos="58016">
              <a:schemeClr val="bg1">
                <a:lumMod val="75000"/>
              </a:schemeClr>
            </a:gs>
            <a:gs pos="100000">
              <a:schemeClr val="bg1">
                <a:lumMod val="75000"/>
              </a:schemeClr>
            </a:gs>
          </a:gsLst>
          <a:lin ang="2700000" scaled="1"/>
        </a:gra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xmlns="" id="{4D56677B-C0B7-4DAC-ACAD-8054FF1B599A}"/>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6096000" y="1573887"/>
            <a:ext cx="0" cy="3710227"/>
          </a:xfrm>
          <a:prstGeom prst="line">
            <a:avLst/>
          </a:prstGeom>
          <a:ln w="19050">
            <a:solidFill>
              <a:srgbClr val="4E4E4E"/>
            </a:solidFill>
          </a:ln>
        </p:spPr>
        <p:style>
          <a:lnRef idx="1">
            <a:schemeClr val="accent1"/>
          </a:lnRef>
          <a:fillRef idx="0">
            <a:schemeClr val="accent1"/>
          </a:fillRef>
          <a:effectRef idx="0">
            <a:schemeClr val="accent1"/>
          </a:effectRef>
          <a:fontRef idx="minor">
            <a:schemeClr val="tx1"/>
          </a:fontRef>
        </p:style>
      </p:cxnSp>
      <p:pic>
        <p:nvPicPr>
          <p:cNvPr id="4" name="Picture 4" descr="A diagram of a purchase&#10;&#10;Description automatically generated">
            <a:extLst>
              <a:ext uri="{FF2B5EF4-FFF2-40B4-BE49-F238E27FC236}">
                <a16:creationId xmlns:a16="http://schemas.microsoft.com/office/drawing/2014/main" xmlns="" id="{5B0A0AB4-5765-1099-D594-FC256317DB4D}"/>
              </a:ext>
            </a:extLst>
          </p:cNvPr>
          <p:cNvPicPr>
            <a:picLocks noChangeAspect="1"/>
          </p:cNvPicPr>
          <p:nvPr/>
        </p:nvPicPr>
        <p:blipFill>
          <a:blip r:embed="rId2" cstate="print"/>
          <a:stretch>
            <a:fillRect/>
          </a:stretch>
        </p:blipFill>
        <p:spPr>
          <a:xfrm>
            <a:off x="276454" y="744278"/>
            <a:ext cx="5616344" cy="5397425"/>
          </a:xfrm>
          <a:prstGeom prst="rect">
            <a:avLst/>
          </a:prstGeom>
        </p:spPr>
      </p:pic>
      <p:pic>
        <p:nvPicPr>
          <p:cNvPr id="5" name="Picture 5" descr="A diagram of sales&#10;&#10;Description automatically generated">
            <a:extLst>
              <a:ext uri="{FF2B5EF4-FFF2-40B4-BE49-F238E27FC236}">
                <a16:creationId xmlns:a16="http://schemas.microsoft.com/office/drawing/2014/main" xmlns="" id="{561CD0A1-0E0F-FC8E-FE27-DA482099724E}"/>
              </a:ext>
            </a:extLst>
          </p:cNvPr>
          <p:cNvPicPr>
            <a:picLocks noChangeAspect="1"/>
          </p:cNvPicPr>
          <p:nvPr/>
        </p:nvPicPr>
        <p:blipFill>
          <a:blip r:embed="rId3" cstate="print"/>
          <a:stretch>
            <a:fillRect/>
          </a:stretch>
        </p:blipFill>
        <p:spPr>
          <a:xfrm>
            <a:off x="6299203" y="744279"/>
            <a:ext cx="5534833" cy="5457253"/>
          </a:xfrm>
          <a:prstGeom prst="rect">
            <a:avLst/>
          </a:prstGeom>
        </p:spPr>
      </p:pic>
    </p:spTree>
    <p:extLst>
      <p:ext uri="{BB962C8B-B14F-4D97-AF65-F5344CB8AC3E}">
        <p14:creationId xmlns:p14="http://schemas.microsoft.com/office/powerpoint/2010/main" xmlns="" val="356423725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439A9B-2AA8-FC6D-5AFE-3DE3FF5E508E}"/>
              </a:ext>
            </a:extLst>
          </p:cNvPr>
          <p:cNvSpPr>
            <a:spLocks noGrp="1"/>
          </p:cNvSpPr>
          <p:nvPr>
            <p:ph type="title"/>
          </p:nvPr>
        </p:nvSpPr>
        <p:spPr>
          <a:xfrm>
            <a:off x="481013" y="3752849"/>
            <a:ext cx="3290887" cy="2452687"/>
          </a:xfrm>
        </p:spPr>
        <p:txBody>
          <a:bodyPr anchor="ctr">
            <a:normAutofit/>
          </a:bodyPr>
          <a:lstStyle/>
          <a:p>
            <a:r>
              <a:rPr lang="en-US" dirty="0">
                <a:latin typeface="Algerian" panose="04020705040A02060702" pitchFamily="82" charset="0"/>
                <a:ea typeface="Calibri Light"/>
                <a:cs typeface="Calibri Light"/>
              </a:rPr>
              <a:t>HSN Model</a:t>
            </a:r>
            <a:endParaRPr lang="en-US" dirty="0">
              <a:latin typeface="Algerian" panose="04020705040A02060702" pitchFamily="82" charset="0"/>
            </a:endParaRPr>
          </a:p>
        </p:txBody>
      </p:sp>
      <p:pic>
        <p:nvPicPr>
          <p:cNvPr id="8" name="Picture 8" descr="A blue triangle with white text&#10;&#10;Description automatically generated">
            <a:extLst>
              <a:ext uri="{FF2B5EF4-FFF2-40B4-BE49-F238E27FC236}">
                <a16:creationId xmlns:a16="http://schemas.microsoft.com/office/drawing/2014/main" xmlns="" id="{9C8EEB63-05B4-E122-8495-BC13CD9F1328}"/>
              </a:ext>
            </a:extLst>
          </p:cNvPr>
          <p:cNvPicPr>
            <a:picLocks noChangeAspect="1"/>
          </p:cNvPicPr>
          <p:nvPr/>
        </p:nvPicPr>
        <p:blipFill rotWithShape="1">
          <a:blip r:embed="rId2" cstate="print"/>
          <a:srcRect t="25245" b="10343"/>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84" name="Content Placeholder 10">
            <a:extLst>
              <a:ext uri="{FF2B5EF4-FFF2-40B4-BE49-F238E27FC236}">
                <a16:creationId xmlns:a16="http://schemas.microsoft.com/office/drawing/2014/main" xmlns="" id="{C9D6AD21-C06A-FF87-F4BC-01859E4CA712}"/>
              </a:ext>
            </a:extLst>
          </p:cNvPr>
          <p:cNvSpPr>
            <a:spLocks noGrp="1"/>
          </p:cNvSpPr>
          <p:nvPr>
            <p:ph idx="1"/>
          </p:nvPr>
        </p:nvSpPr>
        <p:spPr>
          <a:xfrm>
            <a:off x="4223982" y="3752850"/>
            <a:ext cx="7485413" cy="2452687"/>
          </a:xfrm>
        </p:spPr>
        <p:txBody>
          <a:bodyPr vert="horz" lIns="91440" tIns="45720" rIns="91440" bIns="45720" rtlCol="0" anchor="ctr">
            <a:normAutofit/>
          </a:bodyPr>
          <a:lstStyle/>
          <a:p>
            <a:pPr marL="0" indent="0">
              <a:buNone/>
            </a:pPr>
            <a:r>
              <a:rPr lang="en-US" sz="1800" dirty="0">
                <a:ea typeface="+mn-lt"/>
                <a:cs typeface="+mn-lt"/>
              </a:rPr>
              <a:t>HS Code which is known as HSN Code in India was developed by World Customs Organization (WCO) as a </a:t>
            </a:r>
            <a:r>
              <a:rPr lang="en-US" sz="1800" dirty="0" err="1">
                <a:ea typeface="+mn-lt"/>
                <a:cs typeface="+mn-lt"/>
              </a:rPr>
              <a:t>standardised</a:t>
            </a:r>
            <a:r>
              <a:rPr lang="en-US" sz="1800" dirty="0">
                <a:ea typeface="+mn-lt"/>
                <a:cs typeface="+mn-lt"/>
              </a:rPr>
              <a:t> system that classifies goods all over the world in a systematic manner. In India, HSN Code has 4, 6 &amp; 8-digit uniform codes that classify more than 5000 products and are accepted worldwide.</a:t>
            </a:r>
            <a:endParaRPr lang="en-US" sz="1800" dirty="0"/>
          </a:p>
        </p:txBody>
      </p:sp>
    </p:spTree>
    <p:extLst>
      <p:ext uri="{BB962C8B-B14F-4D97-AF65-F5344CB8AC3E}">
        <p14:creationId xmlns:p14="http://schemas.microsoft.com/office/powerpoint/2010/main" xmlns="" val="38821934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4">
                                            <p:txEl>
                                              <p:pRg st="0" end="0"/>
                                            </p:txEl>
                                          </p:spTgt>
                                        </p:tgtEl>
                                        <p:attrNameLst>
                                          <p:attrName>style.visibility</p:attrName>
                                        </p:attrNameLst>
                                      </p:cBhvr>
                                      <p:to>
                                        <p:strVal val="visible"/>
                                      </p:to>
                                    </p:set>
                                    <p:animEffect transition="in" filter="wipe(down)">
                                      <p:cBhvr>
                                        <p:cTn id="7" dur="500"/>
                                        <p:tgtEl>
                                          <p:spTgt spid="8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74000">
              <a:schemeClr val="bg2"/>
            </a:gs>
            <a:gs pos="0">
              <a:schemeClr val="bg1">
                <a:lumMod val="85000"/>
              </a:schemeClr>
            </a:gs>
            <a:gs pos="58016">
              <a:schemeClr val="bg1">
                <a:lumMod val="75000"/>
              </a:schemeClr>
            </a:gs>
            <a:gs pos="100000">
              <a:schemeClr val="bg1">
                <a:lumMod val="75000"/>
              </a:schemeClr>
            </a:gs>
          </a:gsLst>
          <a:lin ang="2700000" scaled="1"/>
        </a:gradFill>
        <a:effectLst/>
      </p:bgPr>
    </p:bg>
    <p:spTree>
      <p:nvGrpSpPr>
        <p:cNvPr id="1" name=""/>
        <p:cNvGrpSpPr/>
        <p:nvPr/>
      </p:nvGrpSpPr>
      <p:grpSpPr>
        <a:xfrm>
          <a:off x="0" y="0"/>
          <a:ext cx="0" cy="0"/>
          <a:chOff x="0" y="0"/>
          <a:chExt cx="0" cy="0"/>
        </a:xfrm>
      </p:grpSpPr>
      <p:pic>
        <p:nvPicPr>
          <p:cNvPr id="2" name="Picture 2" descr="A diagram of a customer&#10;&#10;Description automatically generated">
            <a:extLst>
              <a:ext uri="{FF2B5EF4-FFF2-40B4-BE49-F238E27FC236}">
                <a16:creationId xmlns:a16="http://schemas.microsoft.com/office/drawing/2014/main" xmlns="" id="{92444DB3-8BF5-31D3-DD3C-25EF984B00DE}"/>
              </a:ext>
            </a:extLst>
          </p:cNvPr>
          <p:cNvPicPr>
            <a:picLocks noChangeAspect="1"/>
          </p:cNvPicPr>
          <p:nvPr/>
        </p:nvPicPr>
        <p:blipFill>
          <a:blip r:embed="rId2" cstate="print"/>
          <a:stretch>
            <a:fillRect/>
          </a:stretch>
        </p:blipFill>
        <p:spPr>
          <a:xfrm>
            <a:off x="340243" y="606057"/>
            <a:ext cx="11344938" cy="5901070"/>
          </a:xfrm>
          <a:prstGeom prst="rect">
            <a:avLst/>
          </a:prstGeom>
        </p:spPr>
      </p:pic>
    </p:spTree>
    <p:extLst>
      <p:ext uri="{BB962C8B-B14F-4D97-AF65-F5344CB8AC3E}">
        <p14:creationId xmlns:p14="http://schemas.microsoft.com/office/powerpoint/2010/main" xmlns="" val="33142926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diagram of a company&#10;&#10;Description automatically generated">
            <a:extLst>
              <a:ext uri="{FF2B5EF4-FFF2-40B4-BE49-F238E27FC236}">
                <a16:creationId xmlns:a16="http://schemas.microsoft.com/office/drawing/2014/main" xmlns="" id="{7AB5B621-CBE2-8BFD-5199-5E9C2915D89E}"/>
              </a:ext>
            </a:extLst>
          </p:cNvPr>
          <p:cNvPicPr>
            <a:picLocks noChangeAspect="1"/>
          </p:cNvPicPr>
          <p:nvPr/>
        </p:nvPicPr>
        <p:blipFill>
          <a:blip r:embed="rId2" cstate="print"/>
          <a:stretch>
            <a:fillRect/>
          </a:stretch>
        </p:blipFill>
        <p:spPr>
          <a:xfrm>
            <a:off x="595423" y="712381"/>
            <a:ext cx="10611293" cy="5252484"/>
          </a:xfrm>
          <a:prstGeom prst="rect">
            <a:avLst/>
          </a:prstGeom>
          <a:gradFill>
            <a:gsLst>
              <a:gs pos="0">
                <a:schemeClr val="bg1">
                  <a:lumMod val="85000"/>
                </a:schemeClr>
              </a:gs>
              <a:gs pos="74000">
                <a:schemeClr val="bg2"/>
              </a:gs>
              <a:gs pos="0">
                <a:schemeClr val="bg1">
                  <a:lumMod val="85000"/>
                </a:schemeClr>
              </a:gs>
              <a:gs pos="58016">
                <a:schemeClr val="bg1">
                  <a:lumMod val="75000"/>
                </a:schemeClr>
              </a:gs>
              <a:gs pos="100000">
                <a:schemeClr val="bg1">
                  <a:lumMod val="75000"/>
                </a:schemeClr>
              </a:gs>
            </a:gsLst>
            <a:lin ang="2700000" scaled="1"/>
          </a:gradFill>
        </p:spPr>
      </p:pic>
    </p:spTree>
    <p:extLst>
      <p:ext uri="{BB962C8B-B14F-4D97-AF65-F5344CB8AC3E}">
        <p14:creationId xmlns:p14="http://schemas.microsoft.com/office/powerpoint/2010/main" xmlns="" val="6389410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5" descr="A diagram of a product&#10;&#10;Description automatically generated">
            <a:extLst>
              <a:ext uri="{FF2B5EF4-FFF2-40B4-BE49-F238E27FC236}">
                <a16:creationId xmlns:a16="http://schemas.microsoft.com/office/drawing/2014/main" xmlns="" id="{A6ED8A22-9A60-9EA1-74F6-83C1A32ADE64}"/>
              </a:ext>
            </a:extLst>
          </p:cNvPr>
          <p:cNvPicPr>
            <a:picLocks noChangeAspect="1"/>
          </p:cNvPicPr>
          <p:nvPr/>
        </p:nvPicPr>
        <p:blipFill>
          <a:blip r:embed="rId2" cstate="print"/>
          <a:stretch>
            <a:fillRect/>
          </a:stretch>
        </p:blipFill>
        <p:spPr>
          <a:xfrm>
            <a:off x="680484" y="680484"/>
            <a:ext cx="10738884" cy="5677786"/>
          </a:xfrm>
          <a:prstGeom prst="rect">
            <a:avLst/>
          </a:prstGeom>
          <a:solidFill>
            <a:schemeClr val="bg1"/>
          </a:solidFill>
        </p:spPr>
      </p:pic>
    </p:spTree>
    <p:extLst>
      <p:ext uri="{BB962C8B-B14F-4D97-AF65-F5344CB8AC3E}">
        <p14:creationId xmlns:p14="http://schemas.microsoft.com/office/powerpoint/2010/main" xmlns="" val="212340666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8F79E85-469E-3BE4-9965-46B068509281}"/>
              </a:ext>
            </a:extLst>
          </p:cNvPr>
          <p:cNvSpPr>
            <a:spLocks noGrp="1"/>
          </p:cNvSpPr>
          <p:nvPr>
            <p:ph type="title"/>
          </p:nvPr>
        </p:nvSpPr>
        <p:spPr>
          <a:xfrm>
            <a:off x="838200" y="365125"/>
            <a:ext cx="10357883" cy="609831"/>
          </a:xfrm>
        </p:spPr>
        <p:txBody>
          <a:bodyPr>
            <a:normAutofit fontScale="90000"/>
          </a:bodyPr>
          <a:lstStyle/>
          <a:p>
            <a:r>
              <a:rPr lang="en-IN" dirty="0">
                <a:latin typeface="Algerian" panose="04020705040A02060702" pitchFamily="82" charset="0"/>
              </a:rPr>
              <a:t>Customer Relationship Management</a:t>
            </a:r>
          </a:p>
        </p:txBody>
      </p:sp>
      <p:sp>
        <p:nvSpPr>
          <p:cNvPr id="3" name="TextBox 2">
            <a:extLst>
              <a:ext uri="{FF2B5EF4-FFF2-40B4-BE49-F238E27FC236}">
                <a16:creationId xmlns:a16="http://schemas.microsoft.com/office/drawing/2014/main" xmlns="" id="{90EB3149-F4CA-31B9-EC53-EBFC95679447}"/>
              </a:ext>
            </a:extLst>
          </p:cNvPr>
          <p:cNvSpPr txBox="1"/>
          <p:nvPr/>
        </p:nvSpPr>
        <p:spPr>
          <a:xfrm>
            <a:off x="3007865" y="1230101"/>
            <a:ext cx="1744021"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a:t>Customer login</a:t>
            </a:r>
          </a:p>
        </p:txBody>
      </p:sp>
      <p:sp>
        <p:nvSpPr>
          <p:cNvPr id="4" name="TextBox 3">
            <a:extLst>
              <a:ext uri="{FF2B5EF4-FFF2-40B4-BE49-F238E27FC236}">
                <a16:creationId xmlns:a16="http://schemas.microsoft.com/office/drawing/2014/main" xmlns="" id="{E7386775-DEAA-BC1B-AD66-316B5952213F}"/>
              </a:ext>
            </a:extLst>
          </p:cNvPr>
          <p:cNvSpPr txBox="1"/>
          <p:nvPr/>
        </p:nvSpPr>
        <p:spPr>
          <a:xfrm>
            <a:off x="2765640" y="2029444"/>
            <a:ext cx="2204249"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sz="1200"/>
              <a:t>Match Customer Info with database’ customer’s data </a:t>
            </a:r>
          </a:p>
        </p:txBody>
      </p:sp>
      <p:sp>
        <p:nvSpPr>
          <p:cNvPr id="5" name="TextBox 4">
            <a:extLst>
              <a:ext uri="{FF2B5EF4-FFF2-40B4-BE49-F238E27FC236}">
                <a16:creationId xmlns:a16="http://schemas.microsoft.com/office/drawing/2014/main" xmlns="" id="{ED4A2332-6D43-8932-48B4-899BC22FD677}"/>
              </a:ext>
            </a:extLst>
          </p:cNvPr>
          <p:cNvSpPr txBox="1"/>
          <p:nvPr/>
        </p:nvSpPr>
        <p:spPr>
          <a:xfrm>
            <a:off x="1330457" y="2968067"/>
            <a:ext cx="1435183"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1200"/>
              <a:t>Collect customer’s rating &amp; reviews</a:t>
            </a:r>
          </a:p>
        </p:txBody>
      </p:sp>
      <p:sp>
        <p:nvSpPr>
          <p:cNvPr id="6" name="TextBox 5">
            <a:extLst>
              <a:ext uri="{FF2B5EF4-FFF2-40B4-BE49-F238E27FC236}">
                <a16:creationId xmlns:a16="http://schemas.microsoft.com/office/drawing/2014/main" xmlns="" id="{DEDF0312-8716-D7FB-B68F-A7C1BF38DF5D}"/>
              </a:ext>
            </a:extLst>
          </p:cNvPr>
          <p:cNvSpPr txBox="1"/>
          <p:nvPr/>
        </p:nvSpPr>
        <p:spPr>
          <a:xfrm>
            <a:off x="5092012" y="2968067"/>
            <a:ext cx="1435183"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1200"/>
              <a:t>Ask for any request for claims</a:t>
            </a:r>
          </a:p>
        </p:txBody>
      </p:sp>
      <p:sp>
        <p:nvSpPr>
          <p:cNvPr id="7" name="TextBox 6">
            <a:extLst>
              <a:ext uri="{FF2B5EF4-FFF2-40B4-BE49-F238E27FC236}">
                <a16:creationId xmlns:a16="http://schemas.microsoft.com/office/drawing/2014/main" xmlns="" id="{5AB12882-95EB-1AD2-8460-49EF9B6467A2}"/>
              </a:ext>
            </a:extLst>
          </p:cNvPr>
          <p:cNvSpPr txBox="1"/>
          <p:nvPr/>
        </p:nvSpPr>
        <p:spPr>
          <a:xfrm>
            <a:off x="3124435" y="2974971"/>
            <a:ext cx="1486657"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1200" dirty="0"/>
              <a:t>Collect customer’s problems and issues</a:t>
            </a:r>
          </a:p>
        </p:txBody>
      </p:sp>
      <p:sp>
        <p:nvSpPr>
          <p:cNvPr id="8" name="TextBox 7">
            <a:extLst>
              <a:ext uri="{FF2B5EF4-FFF2-40B4-BE49-F238E27FC236}">
                <a16:creationId xmlns:a16="http://schemas.microsoft.com/office/drawing/2014/main" xmlns="" id="{651C8DC6-FABF-79E7-FDF1-A0DC0A208C26}"/>
              </a:ext>
            </a:extLst>
          </p:cNvPr>
          <p:cNvSpPr txBox="1"/>
          <p:nvPr/>
        </p:nvSpPr>
        <p:spPr>
          <a:xfrm>
            <a:off x="2974559" y="3849862"/>
            <a:ext cx="1810634" cy="27699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sz="1200"/>
              <a:t>Make CRM report</a:t>
            </a:r>
          </a:p>
        </p:txBody>
      </p:sp>
      <p:sp>
        <p:nvSpPr>
          <p:cNvPr id="9" name="TextBox 8">
            <a:extLst>
              <a:ext uri="{FF2B5EF4-FFF2-40B4-BE49-F238E27FC236}">
                <a16:creationId xmlns:a16="http://schemas.microsoft.com/office/drawing/2014/main" xmlns="" id="{CC3B9E2A-1345-0679-A983-E53ABDCEA0C2}"/>
              </a:ext>
            </a:extLst>
          </p:cNvPr>
          <p:cNvSpPr txBox="1"/>
          <p:nvPr/>
        </p:nvSpPr>
        <p:spPr>
          <a:xfrm>
            <a:off x="2974559" y="4612640"/>
            <a:ext cx="1810634" cy="27699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sz="1200"/>
              <a:t>Business Analytics</a:t>
            </a:r>
          </a:p>
        </p:txBody>
      </p:sp>
      <p:cxnSp>
        <p:nvCxnSpPr>
          <p:cNvPr id="10" name="Straight Arrow Connector 9">
            <a:extLst>
              <a:ext uri="{FF2B5EF4-FFF2-40B4-BE49-F238E27FC236}">
                <a16:creationId xmlns:a16="http://schemas.microsoft.com/office/drawing/2014/main" xmlns="" id="{C0622FBE-1379-007A-A496-1037F12EFBF3}"/>
              </a:ext>
            </a:extLst>
          </p:cNvPr>
          <p:cNvCxnSpPr>
            <a:stCxn id="3" idx="2"/>
            <a:endCxn id="4" idx="0"/>
          </p:cNvCxnSpPr>
          <p:nvPr/>
        </p:nvCxnSpPr>
        <p:spPr>
          <a:xfrm flipH="1">
            <a:off x="3867765" y="1599433"/>
            <a:ext cx="12111" cy="430011"/>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xmlns="" id="{6F95A30A-B4D3-2BA9-8EAC-8FE0827F24D1}"/>
              </a:ext>
            </a:extLst>
          </p:cNvPr>
          <p:cNvCxnSpPr>
            <a:cxnSpLocks/>
          </p:cNvCxnSpPr>
          <p:nvPr/>
        </p:nvCxnSpPr>
        <p:spPr>
          <a:xfrm flipH="1">
            <a:off x="2048048" y="2491109"/>
            <a:ext cx="1819716" cy="476958"/>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xmlns="" id="{3496C903-E389-F71A-AB0D-FAF3FA5C5F91}"/>
              </a:ext>
            </a:extLst>
          </p:cNvPr>
          <p:cNvCxnSpPr>
            <a:stCxn id="4" idx="2"/>
            <a:endCxn id="7" idx="0"/>
          </p:cNvCxnSpPr>
          <p:nvPr/>
        </p:nvCxnSpPr>
        <p:spPr>
          <a:xfrm flipH="1">
            <a:off x="3867764" y="2491109"/>
            <a:ext cx="1" cy="483862"/>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xmlns="" id="{8093B2BE-B174-7076-3379-D908EC39AD8E}"/>
              </a:ext>
            </a:extLst>
          </p:cNvPr>
          <p:cNvCxnSpPr>
            <a:cxnSpLocks/>
          </p:cNvCxnSpPr>
          <p:nvPr/>
        </p:nvCxnSpPr>
        <p:spPr>
          <a:xfrm>
            <a:off x="3867764" y="2491109"/>
            <a:ext cx="1941839" cy="476958"/>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xmlns="" id="{4C3CB395-8FDA-B99F-5A71-29331D788A3C}"/>
              </a:ext>
            </a:extLst>
          </p:cNvPr>
          <p:cNvCxnSpPr>
            <a:stCxn id="5" idx="2"/>
            <a:endCxn id="8" idx="0"/>
          </p:cNvCxnSpPr>
          <p:nvPr/>
        </p:nvCxnSpPr>
        <p:spPr>
          <a:xfrm>
            <a:off x="2048049" y="3429732"/>
            <a:ext cx="1831827" cy="420130"/>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xmlns="" id="{A23E9654-59DF-4F25-7965-0EE74AC0DD3A}"/>
              </a:ext>
            </a:extLst>
          </p:cNvPr>
          <p:cNvCxnSpPr>
            <a:stCxn id="7" idx="2"/>
            <a:endCxn id="8" idx="0"/>
          </p:cNvCxnSpPr>
          <p:nvPr/>
        </p:nvCxnSpPr>
        <p:spPr>
          <a:xfrm>
            <a:off x="3867764" y="3436636"/>
            <a:ext cx="12112" cy="41322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xmlns="" id="{9BFB1C1F-CF4A-C63A-B41D-1EC0C9922401}"/>
              </a:ext>
            </a:extLst>
          </p:cNvPr>
          <p:cNvCxnSpPr>
            <a:stCxn id="6" idx="2"/>
            <a:endCxn id="8" idx="0"/>
          </p:cNvCxnSpPr>
          <p:nvPr/>
        </p:nvCxnSpPr>
        <p:spPr>
          <a:xfrm flipH="1">
            <a:off x="3879876" y="3429732"/>
            <a:ext cx="1929728" cy="420130"/>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xmlns="" id="{8D17F646-D0E2-6D4C-40F0-4FC60557BA05}"/>
              </a:ext>
            </a:extLst>
          </p:cNvPr>
          <p:cNvCxnSpPr>
            <a:stCxn id="8" idx="2"/>
            <a:endCxn id="9" idx="0"/>
          </p:cNvCxnSpPr>
          <p:nvPr/>
        </p:nvCxnSpPr>
        <p:spPr>
          <a:xfrm>
            <a:off x="3879876" y="4126861"/>
            <a:ext cx="0" cy="485779"/>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xmlns="" id="{853C84C2-EDE1-7A2E-72A7-1A08BC1AD818}"/>
              </a:ext>
            </a:extLst>
          </p:cNvPr>
          <p:cNvCxnSpPr>
            <a:stCxn id="4" idx="1"/>
          </p:cNvCxnSpPr>
          <p:nvPr/>
        </p:nvCxnSpPr>
        <p:spPr>
          <a:xfrm flipH="1" flipV="1">
            <a:off x="1666240" y="2260276"/>
            <a:ext cx="1099400" cy="1"/>
          </a:xfrm>
          <a:prstGeom prst="line">
            <a:avLst/>
          </a:prstGeom>
          <a:ln w="9525"/>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xmlns="" id="{6550F244-AF2A-60EE-9F08-03F78D8BF308}"/>
              </a:ext>
            </a:extLst>
          </p:cNvPr>
          <p:cNvCxnSpPr/>
          <p:nvPr/>
        </p:nvCxnSpPr>
        <p:spPr>
          <a:xfrm flipV="1">
            <a:off x="1671320" y="1414767"/>
            <a:ext cx="0" cy="845509"/>
          </a:xfrm>
          <a:prstGeom prst="line">
            <a:avLst/>
          </a:prstGeom>
          <a:ln w="9525"/>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xmlns="" id="{2ED63201-EA74-6775-69AC-37A9E8474546}"/>
              </a:ext>
            </a:extLst>
          </p:cNvPr>
          <p:cNvCxnSpPr>
            <a:endCxn id="3" idx="1"/>
          </p:cNvCxnSpPr>
          <p:nvPr/>
        </p:nvCxnSpPr>
        <p:spPr>
          <a:xfrm>
            <a:off x="1666240" y="1414767"/>
            <a:ext cx="1341625" cy="0"/>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xmlns="" id="{5441B519-DCFF-310D-E8FD-5EC660BED01F}"/>
              </a:ext>
            </a:extLst>
          </p:cNvPr>
          <p:cNvSpPr/>
          <p:nvPr/>
        </p:nvSpPr>
        <p:spPr>
          <a:xfrm>
            <a:off x="8448040" y="1882771"/>
            <a:ext cx="1127760" cy="68580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IN" sz="1200"/>
              <a:t>Customers Problems and Issues</a:t>
            </a:r>
          </a:p>
        </p:txBody>
      </p:sp>
      <p:sp>
        <p:nvSpPr>
          <p:cNvPr id="22" name="Rectangle 21">
            <a:extLst>
              <a:ext uri="{FF2B5EF4-FFF2-40B4-BE49-F238E27FC236}">
                <a16:creationId xmlns:a16="http://schemas.microsoft.com/office/drawing/2014/main" xmlns="" id="{543376B8-A7D1-4C39-28E8-D184C5205558}"/>
              </a:ext>
            </a:extLst>
          </p:cNvPr>
          <p:cNvSpPr/>
          <p:nvPr/>
        </p:nvSpPr>
        <p:spPr>
          <a:xfrm>
            <a:off x="9118600" y="2974971"/>
            <a:ext cx="1127760" cy="68580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IN" sz="1200"/>
              <a:t>Keyboard Input</a:t>
            </a:r>
          </a:p>
        </p:txBody>
      </p:sp>
      <p:sp>
        <p:nvSpPr>
          <p:cNvPr id="23" name="Rectangle 22">
            <a:extLst>
              <a:ext uri="{FF2B5EF4-FFF2-40B4-BE49-F238E27FC236}">
                <a16:creationId xmlns:a16="http://schemas.microsoft.com/office/drawing/2014/main" xmlns="" id="{B172BA37-42D0-8839-8322-84E1E665B5A2}"/>
              </a:ext>
            </a:extLst>
          </p:cNvPr>
          <p:cNvSpPr/>
          <p:nvPr/>
        </p:nvSpPr>
        <p:spPr>
          <a:xfrm>
            <a:off x="7818120" y="2969891"/>
            <a:ext cx="1127760" cy="68580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IN" sz="1200"/>
              <a:t>Standard Mentioned</a:t>
            </a:r>
          </a:p>
        </p:txBody>
      </p:sp>
      <p:cxnSp>
        <p:nvCxnSpPr>
          <p:cNvPr id="24" name="Straight Arrow Connector 23">
            <a:extLst>
              <a:ext uri="{FF2B5EF4-FFF2-40B4-BE49-F238E27FC236}">
                <a16:creationId xmlns:a16="http://schemas.microsoft.com/office/drawing/2014/main" xmlns="" id="{607D2E68-DBA0-DE7E-7BC7-31D4F0C722B6}"/>
              </a:ext>
            </a:extLst>
          </p:cNvPr>
          <p:cNvCxnSpPr>
            <a:stCxn id="21" idx="2"/>
            <a:endCxn id="23" idx="0"/>
          </p:cNvCxnSpPr>
          <p:nvPr/>
        </p:nvCxnSpPr>
        <p:spPr>
          <a:xfrm flipH="1">
            <a:off x="8382000" y="2568571"/>
            <a:ext cx="629920" cy="4013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xmlns="" id="{3F58D0BD-1AF5-6E67-033D-03638AA2161D}"/>
              </a:ext>
            </a:extLst>
          </p:cNvPr>
          <p:cNvCxnSpPr>
            <a:stCxn id="21" idx="2"/>
            <a:endCxn id="22" idx="0"/>
          </p:cNvCxnSpPr>
          <p:nvPr/>
        </p:nvCxnSpPr>
        <p:spPr>
          <a:xfrm>
            <a:off x="9011920" y="2568571"/>
            <a:ext cx="670560" cy="4064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xmlns="" id="{B06027AA-B016-0878-F952-1277FE999EC0}"/>
              </a:ext>
            </a:extLst>
          </p:cNvPr>
          <p:cNvSpPr txBox="1"/>
          <p:nvPr/>
        </p:nvSpPr>
        <p:spPr>
          <a:xfrm>
            <a:off x="3007865" y="1230100"/>
            <a:ext cx="1744021"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a:t>Customer login</a:t>
            </a:r>
          </a:p>
        </p:txBody>
      </p:sp>
      <p:sp>
        <p:nvSpPr>
          <p:cNvPr id="29" name="TextBox 28">
            <a:extLst>
              <a:ext uri="{FF2B5EF4-FFF2-40B4-BE49-F238E27FC236}">
                <a16:creationId xmlns:a16="http://schemas.microsoft.com/office/drawing/2014/main" xmlns="" id="{8F4A0C83-0A3F-9F19-3885-98290405984E}"/>
              </a:ext>
            </a:extLst>
          </p:cNvPr>
          <p:cNvSpPr txBox="1"/>
          <p:nvPr/>
        </p:nvSpPr>
        <p:spPr>
          <a:xfrm>
            <a:off x="2974559" y="4612639"/>
            <a:ext cx="1810634" cy="27699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sz="1200"/>
              <a:t>Business Analytics</a:t>
            </a:r>
          </a:p>
        </p:txBody>
      </p:sp>
    </p:spTree>
    <p:extLst>
      <p:ext uri="{BB962C8B-B14F-4D97-AF65-F5344CB8AC3E}">
        <p14:creationId xmlns:p14="http://schemas.microsoft.com/office/powerpoint/2010/main" xmlns="" val="163883942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ppt_x"/>
                                          </p:val>
                                        </p:tav>
                                        <p:tav tm="100000">
                                          <p:val>
                                            <p:strVal val="#ppt_x"/>
                                          </p:val>
                                        </p:tav>
                                      </p:tavLst>
                                    </p:anim>
                                    <p:anim calcmode="lin" valueType="num">
                                      <p:cBhvr additive="base">
                                        <p:cTn id="17" dur="500" fill="hold"/>
                                        <p:tgtEl>
                                          <p:spTgt spid="4"/>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fill="hold"/>
                                        <p:tgtEl>
                                          <p:spTgt spid="5"/>
                                        </p:tgtEl>
                                        <p:attrNameLst>
                                          <p:attrName>ppt_x</p:attrName>
                                        </p:attrNameLst>
                                      </p:cBhvr>
                                      <p:tavLst>
                                        <p:tav tm="0">
                                          <p:val>
                                            <p:strVal val="#ppt_x"/>
                                          </p:val>
                                        </p:tav>
                                        <p:tav tm="100000">
                                          <p:val>
                                            <p:strVal val="#ppt_x"/>
                                          </p:val>
                                        </p:tav>
                                      </p:tavLst>
                                    </p:anim>
                                    <p:anim calcmode="lin" valueType="num">
                                      <p:cBhvr additive="base">
                                        <p:cTn id="21" dur="500" fill="hold"/>
                                        <p:tgtEl>
                                          <p:spTgt spid="5"/>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ppt_x"/>
                                          </p:val>
                                        </p:tav>
                                        <p:tav tm="100000">
                                          <p:val>
                                            <p:strVal val="#ppt_x"/>
                                          </p:val>
                                        </p:tav>
                                      </p:tavLst>
                                    </p:anim>
                                    <p:anim calcmode="lin" valueType="num">
                                      <p:cBhvr additive="base">
                                        <p:cTn id="25" dur="500" fill="hold"/>
                                        <p:tgtEl>
                                          <p:spTgt spid="6"/>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fill="hold"/>
                                        <p:tgtEl>
                                          <p:spTgt spid="7"/>
                                        </p:tgtEl>
                                        <p:attrNameLst>
                                          <p:attrName>ppt_x</p:attrName>
                                        </p:attrNameLst>
                                      </p:cBhvr>
                                      <p:tavLst>
                                        <p:tav tm="0">
                                          <p:val>
                                            <p:strVal val="#ppt_x"/>
                                          </p:val>
                                        </p:tav>
                                        <p:tav tm="100000">
                                          <p:val>
                                            <p:strVal val="#ppt_x"/>
                                          </p:val>
                                        </p:tav>
                                      </p:tavLst>
                                    </p:anim>
                                    <p:anim calcmode="lin" valueType="num">
                                      <p:cBhvr additive="base">
                                        <p:cTn id="29" dur="500" fill="hold"/>
                                        <p:tgtEl>
                                          <p:spTgt spid="7"/>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fill="hold"/>
                                        <p:tgtEl>
                                          <p:spTgt spid="8"/>
                                        </p:tgtEl>
                                        <p:attrNameLst>
                                          <p:attrName>ppt_x</p:attrName>
                                        </p:attrNameLst>
                                      </p:cBhvr>
                                      <p:tavLst>
                                        <p:tav tm="0">
                                          <p:val>
                                            <p:strVal val="#ppt_x"/>
                                          </p:val>
                                        </p:tav>
                                        <p:tav tm="100000">
                                          <p:val>
                                            <p:strVal val="#ppt_x"/>
                                          </p:val>
                                        </p:tav>
                                      </p:tavLst>
                                    </p:anim>
                                    <p:anim calcmode="lin" valueType="num">
                                      <p:cBhvr additive="base">
                                        <p:cTn id="33" dur="500" fill="hold"/>
                                        <p:tgtEl>
                                          <p:spTgt spid="8"/>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ppt_x"/>
                                          </p:val>
                                        </p:tav>
                                        <p:tav tm="100000">
                                          <p:val>
                                            <p:strVal val="#ppt_x"/>
                                          </p:val>
                                        </p:tav>
                                      </p:tavLst>
                                    </p:anim>
                                    <p:anim calcmode="lin" valueType="num">
                                      <p:cBhvr additive="base">
                                        <p:cTn id="37" dur="500" fill="hold"/>
                                        <p:tgtEl>
                                          <p:spTgt spid="9"/>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10"/>
                                        </p:tgtEl>
                                        <p:attrNameLst>
                                          <p:attrName>style.visibility</p:attrName>
                                        </p:attrNameLst>
                                      </p:cBhvr>
                                      <p:to>
                                        <p:strVal val="visible"/>
                                      </p:to>
                                    </p:set>
                                    <p:anim calcmode="lin" valueType="num">
                                      <p:cBhvr additive="base">
                                        <p:cTn id="40" dur="500" fill="hold"/>
                                        <p:tgtEl>
                                          <p:spTgt spid="10"/>
                                        </p:tgtEl>
                                        <p:attrNameLst>
                                          <p:attrName>ppt_x</p:attrName>
                                        </p:attrNameLst>
                                      </p:cBhvr>
                                      <p:tavLst>
                                        <p:tav tm="0">
                                          <p:val>
                                            <p:strVal val="#ppt_x"/>
                                          </p:val>
                                        </p:tav>
                                        <p:tav tm="100000">
                                          <p:val>
                                            <p:strVal val="#ppt_x"/>
                                          </p:val>
                                        </p:tav>
                                      </p:tavLst>
                                    </p:anim>
                                    <p:anim calcmode="lin" valueType="num">
                                      <p:cBhvr additive="base">
                                        <p:cTn id="41" dur="500" fill="hold"/>
                                        <p:tgtEl>
                                          <p:spTgt spid="10"/>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11"/>
                                        </p:tgtEl>
                                        <p:attrNameLst>
                                          <p:attrName>style.visibility</p:attrName>
                                        </p:attrNameLst>
                                      </p:cBhvr>
                                      <p:to>
                                        <p:strVal val="visible"/>
                                      </p:to>
                                    </p:set>
                                    <p:anim calcmode="lin" valueType="num">
                                      <p:cBhvr additive="base">
                                        <p:cTn id="44" dur="500" fill="hold"/>
                                        <p:tgtEl>
                                          <p:spTgt spid="11"/>
                                        </p:tgtEl>
                                        <p:attrNameLst>
                                          <p:attrName>ppt_x</p:attrName>
                                        </p:attrNameLst>
                                      </p:cBhvr>
                                      <p:tavLst>
                                        <p:tav tm="0">
                                          <p:val>
                                            <p:strVal val="#ppt_x"/>
                                          </p:val>
                                        </p:tav>
                                        <p:tav tm="100000">
                                          <p:val>
                                            <p:strVal val="#ppt_x"/>
                                          </p:val>
                                        </p:tav>
                                      </p:tavLst>
                                    </p:anim>
                                    <p:anim calcmode="lin" valueType="num">
                                      <p:cBhvr additive="base">
                                        <p:cTn id="45" dur="500" fill="hold"/>
                                        <p:tgtEl>
                                          <p:spTgt spid="11"/>
                                        </p:tgtEl>
                                        <p:attrNameLst>
                                          <p:attrName>ppt_y</p:attrName>
                                        </p:attrNameLst>
                                      </p:cBhvr>
                                      <p:tavLst>
                                        <p:tav tm="0">
                                          <p:val>
                                            <p:strVal val="1+#ppt_h/2"/>
                                          </p:val>
                                        </p:tav>
                                        <p:tav tm="100000">
                                          <p:val>
                                            <p:strVal val="#ppt_y"/>
                                          </p:val>
                                        </p:tav>
                                      </p:tavLst>
                                    </p:anim>
                                  </p:childTnLst>
                                </p:cTn>
                              </p:par>
                              <p:par>
                                <p:cTn id="46" presetID="2" presetClass="entr" presetSubtype="4" fill="hold" nodeType="withEffect">
                                  <p:stCondLst>
                                    <p:cond delay="0"/>
                                  </p:stCondLst>
                                  <p:childTnLst>
                                    <p:set>
                                      <p:cBhvr>
                                        <p:cTn id="47" dur="1" fill="hold">
                                          <p:stCondLst>
                                            <p:cond delay="0"/>
                                          </p:stCondLst>
                                        </p:cTn>
                                        <p:tgtEl>
                                          <p:spTgt spid="12"/>
                                        </p:tgtEl>
                                        <p:attrNameLst>
                                          <p:attrName>style.visibility</p:attrName>
                                        </p:attrNameLst>
                                      </p:cBhvr>
                                      <p:to>
                                        <p:strVal val="visible"/>
                                      </p:to>
                                    </p:set>
                                    <p:anim calcmode="lin" valueType="num">
                                      <p:cBhvr additive="base">
                                        <p:cTn id="48" dur="500" fill="hold"/>
                                        <p:tgtEl>
                                          <p:spTgt spid="12"/>
                                        </p:tgtEl>
                                        <p:attrNameLst>
                                          <p:attrName>ppt_x</p:attrName>
                                        </p:attrNameLst>
                                      </p:cBhvr>
                                      <p:tavLst>
                                        <p:tav tm="0">
                                          <p:val>
                                            <p:strVal val="#ppt_x"/>
                                          </p:val>
                                        </p:tav>
                                        <p:tav tm="100000">
                                          <p:val>
                                            <p:strVal val="#ppt_x"/>
                                          </p:val>
                                        </p:tav>
                                      </p:tavLst>
                                    </p:anim>
                                    <p:anim calcmode="lin" valueType="num">
                                      <p:cBhvr additive="base">
                                        <p:cTn id="49" dur="500" fill="hold"/>
                                        <p:tgtEl>
                                          <p:spTgt spid="12"/>
                                        </p:tgtEl>
                                        <p:attrNameLst>
                                          <p:attrName>ppt_y</p:attrName>
                                        </p:attrNameLst>
                                      </p:cBhvr>
                                      <p:tavLst>
                                        <p:tav tm="0">
                                          <p:val>
                                            <p:strVal val="1+#ppt_h/2"/>
                                          </p:val>
                                        </p:tav>
                                        <p:tav tm="100000">
                                          <p:val>
                                            <p:strVal val="#ppt_y"/>
                                          </p:val>
                                        </p:tav>
                                      </p:tavLst>
                                    </p:anim>
                                  </p:childTnLst>
                                </p:cTn>
                              </p:par>
                              <p:par>
                                <p:cTn id="50" presetID="2" presetClass="entr" presetSubtype="4" fill="hold" nodeType="with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additive="base">
                                        <p:cTn id="52" dur="500" fill="hold"/>
                                        <p:tgtEl>
                                          <p:spTgt spid="13"/>
                                        </p:tgtEl>
                                        <p:attrNameLst>
                                          <p:attrName>ppt_x</p:attrName>
                                        </p:attrNameLst>
                                      </p:cBhvr>
                                      <p:tavLst>
                                        <p:tav tm="0">
                                          <p:val>
                                            <p:strVal val="#ppt_x"/>
                                          </p:val>
                                        </p:tav>
                                        <p:tav tm="100000">
                                          <p:val>
                                            <p:strVal val="#ppt_x"/>
                                          </p:val>
                                        </p:tav>
                                      </p:tavLst>
                                    </p:anim>
                                    <p:anim calcmode="lin" valueType="num">
                                      <p:cBhvr additive="base">
                                        <p:cTn id="53" dur="500" fill="hold"/>
                                        <p:tgtEl>
                                          <p:spTgt spid="13"/>
                                        </p:tgtEl>
                                        <p:attrNameLst>
                                          <p:attrName>ppt_y</p:attrName>
                                        </p:attrNameLst>
                                      </p:cBhvr>
                                      <p:tavLst>
                                        <p:tav tm="0">
                                          <p:val>
                                            <p:strVal val="1+#ppt_h/2"/>
                                          </p:val>
                                        </p:tav>
                                        <p:tav tm="100000">
                                          <p:val>
                                            <p:strVal val="#ppt_y"/>
                                          </p:val>
                                        </p:tav>
                                      </p:tavLst>
                                    </p:anim>
                                  </p:childTnLst>
                                </p:cTn>
                              </p:par>
                              <p:par>
                                <p:cTn id="54" presetID="2" presetClass="entr" presetSubtype="4" fill="hold" nodeType="withEffect">
                                  <p:stCondLst>
                                    <p:cond delay="0"/>
                                  </p:stCondLst>
                                  <p:childTnLst>
                                    <p:set>
                                      <p:cBhvr>
                                        <p:cTn id="55" dur="1" fill="hold">
                                          <p:stCondLst>
                                            <p:cond delay="0"/>
                                          </p:stCondLst>
                                        </p:cTn>
                                        <p:tgtEl>
                                          <p:spTgt spid="14"/>
                                        </p:tgtEl>
                                        <p:attrNameLst>
                                          <p:attrName>style.visibility</p:attrName>
                                        </p:attrNameLst>
                                      </p:cBhvr>
                                      <p:to>
                                        <p:strVal val="visible"/>
                                      </p:to>
                                    </p:set>
                                    <p:anim calcmode="lin" valueType="num">
                                      <p:cBhvr additive="base">
                                        <p:cTn id="56" dur="500" fill="hold"/>
                                        <p:tgtEl>
                                          <p:spTgt spid="14"/>
                                        </p:tgtEl>
                                        <p:attrNameLst>
                                          <p:attrName>ppt_x</p:attrName>
                                        </p:attrNameLst>
                                      </p:cBhvr>
                                      <p:tavLst>
                                        <p:tav tm="0">
                                          <p:val>
                                            <p:strVal val="#ppt_x"/>
                                          </p:val>
                                        </p:tav>
                                        <p:tav tm="100000">
                                          <p:val>
                                            <p:strVal val="#ppt_x"/>
                                          </p:val>
                                        </p:tav>
                                      </p:tavLst>
                                    </p:anim>
                                    <p:anim calcmode="lin" valueType="num">
                                      <p:cBhvr additive="base">
                                        <p:cTn id="57" dur="500" fill="hold"/>
                                        <p:tgtEl>
                                          <p:spTgt spid="14"/>
                                        </p:tgtEl>
                                        <p:attrNameLst>
                                          <p:attrName>ppt_y</p:attrName>
                                        </p:attrNameLst>
                                      </p:cBhvr>
                                      <p:tavLst>
                                        <p:tav tm="0">
                                          <p:val>
                                            <p:strVal val="1+#ppt_h/2"/>
                                          </p:val>
                                        </p:tav>
                                        <p:tav tm="100000">
                                          <p:val>
                                            <p:strVal val="#ppt_y"/>
                                          </p:val>
                                        </p:tav>
                                      </p:tavLst>
                                    </p:anim>
                                  </p:childTnLst>
                                </p:cTn>
                              </p:par>
                              <p:par>
                                <p:cTn id="58" presetID="2" presetClass="entr" presetSubtype="4" fill="hold" nodeType="withEffect">
                                  <p:stCondLst>
                                    <p:cond delay="0"/>
                                  </p:stCondLst>
                                  <p:childTnLst>
                                    <p:set>
                                      <p:cBhvr>
                                        <p:cTn id="59" dur="1" fill="hold">
                                          <p:stCondLst>
                                            <p:cond delay="0"/>
                                          </p:stCondLst>
                                        </p:cTn>
                                        <p:tgtEl>
                                          <p:spTgt spid="15"/>
                                        </p:tgtEl>
                                        <p:attrNameLst>
                                          <p:attrName>style.visibility</p:attrName>
                                        </p:attrNameLst>
                                      </p:cBhvr>
                                      <p:to>
                                        <p:strVal val="visible"/>
                                      </p:to>
                                    </p:set>
                                    <p:anim calcmode="lin" valueType="num">
                                      <p:cBhvr additive="base">
                                        <p:cTn id="60" dur="500" fill="hold"/>
                                        <p:tgtEl>
                                          <p:spTgt spid="15"/>
                                        </p:tgtEl>
                                        <p:attrNameLst>
                                          <p:attrName>ppt_x</p:attrName>
                                        </p:attrNameLst>
                                      </p:cBhvr>
                                      <p:tavLst>
                                        <p:tav tm="0">
                                          <p:val>
                                            <p:strVal val="#ppt_x"/>
                                          </p:val>
                                        </p:tav>
                                        <p:tav tm="100000">
                                          <p:val>
                                            <p:strVal val="#ppt_x"/>
                                          </p:val>
                                        </p:tav>
                                      </p:tavLst>
                                    </p:anim>
                                    <p:anim calcmode="lin" valueType="num">
                                      <p:cBhvr additive="base">
                                        <p:cTn id="61" dur="500" fill="hold"/>
                                        <p:tgtEl>
                                          <p:spTgt spid="15"/>
                                        </p:tgtEl>
                                        <p:attrNameLst>
                                          <p:attrName>ppt_y</p:attrName>
                                        </p:attrNameLst>
                                      </p:cBhvr>
                                      <p:tavLst>
                                        <p:tav tm="0">
                                          <p:val>
                                            <p:strVal val="1+#ppt_h/2"/>
                                          </p:val>
                                        </p:tav>
                                        <p:tav tm="100000">
                                          <p:val>
                                            <p:strVal val="#ppt_y"/>
                                          </p:val>
                                        </p:tav>
                                      </p:tavLst>
                                    </p:anim>
                                  </p:childTnLst>
                                </p:cTn>
                              </p:par>
                              <p:par>
                                <p:cTn id="62" presetID="2" presetClass="entr" presetSubtype="4" fill="hold" nodeType="withEffect">
                                  <p:stCondLst>
                                    <p:cond delay="0"/>
                                  </p:stCondLst>
                                  <p:childTnLst>
                                    <p:set>
                                      <p:cBhvr>
                                        <p:cTn id="63" dur="1" fill="hold">
                                          <p:stCondLst>
                                            <p:cond delay="0"/>
                                          </p:stCondLst>
                                        </p:cTn>
                                        <p:tgtEl>
                                          <p:spTgt spid="16"/>
                                        </p:tgtEl>
                                        <p:attrNameLst>
                                          <p:attrName>style.visibility</p:attrName>
                                        </p:attrNameLst>
                                      </p:cBhvr>
                                      <p:to>
                                        <p:strVal val="visible"/>
                                      </p:to>
                                    </p:set>
                                    <p:anim calcmode="lin" valueType="num">
                                      <p:cBhvr additive="base">
                                        <p:cTn id="64" dur="500" fill="hold"/>
                                        <p:tgtEl>
                                          <p:spTgt spid="16"/>
                                        </p:tgtEl>
                                        <p:attrNameLst>
                                          <p:attrName>ppt_x</p:attrName>
                                        </p:attrNameLst>
                                      </p:cBhvr>
                                      <p:tavLst>
                                        <p:tav tm="0">
                                          <p:val>
                                            <p:strVal val="#ppt_x"/>
                                          </p:val>
                                        </p:tav>
                                        <p:tav tm="100000">
                                          <p:val>
                                            <p:strVal val="#ppt_x"/>
                                          </p:val>
                                        </p:tav>
                                      </p:tavLst>
                                    </p:anim>
                                    <p:anim calcmode="lin" valueType="num">
                                      <p:cBhvr additive="base">
                                        <p:cTn id="65" dur="500" fill="hold"/>
                                        <p:tgtEl>
                                          <p:spTgt spid="16"/>
                                        </p:tgtEl>
                                        <p:attrNameLst>
                                          <p:attrName>ppt_y</p:attrName>
                                        </p:attrNameLst>
                                      </p:cBhvr>
                                      <p:tavLst>
                                        <p:tav tm="0">
                                          <p:val>
                                            <p:strVal val="1+#ppt_h/2"/>
                                          </p:val>
                                        </p:tav>
                                        <p:tav tm="100000">
                                          <p:val>
                                            <p:strVal val="#ppt_y"/>
                                          </p:val>
                                        </p:tav>
                                      </p:tavLst>
                                    </p:anim>
                                  </p:childTnLst>
                                </p:cTn>
                              </p:par>
                              <p:par>
                                <p:cTn id="66" presetID="2" presetClass="entr" presetSubtype="4" fill="hold" nodeType="withEffect">
                                  <p:stCondLst>
                                    <p:cond delay="0"/>
                                  </p:stCondLst>
                                  <p:childTnLst>
                                    <p:set>
                                      <p:cBhvr>
                                        <p:cTn id="67" dur="1" fill="hold">
                                          <p:stCondLst>
                                            <p:cond delay="0"/>
                                          </p:stCondLst>
                                        </p:cTn>
                                        <p:tgtEl>
                                          <p:spTgt spid="17"/>
                                        </p:tgtEl>
                                        <p:attrNameLst>
                                          <p:attrName>style.visibility</p:attrName>
                                        </p:attrNameLst>
                                      </p:cBhvr>
                                      <p:to>
                                        <p:strVal val="visible"/>
                                      </p:to>
                                    </p:set>
                                    <p:anim calcmode="lin" valueType="num">
                                      <p:cBhvr additive="base">
                                        <p:cTn id="68" dur="500" fill="hold"/>
                                        <p:tgtEl>
                                          <p:spTgt spid="17"/>
                                        </p:tgtEl>
                                        <p:attrNameLst>
                                          <p:attrName>ppt_x</p:attrName>
                                        </p:attrNameLst>
                                      </p:cBhvr>
                                      <p:tavLst>
                                        <p:tav tm="0">
                                          <p:val>
                                            <p:strVal val="#ppt_x"/>
                                          </p:val>
                                        </p:tav>
                                        <p:tav tm="100000">
                                          <p:val>
                                            <p:strVal val="#ppt_x"/>
                                          </p:val>
                                        </p:tav>
                                      </p:tavLst>
                                    </p:anim>
                                    <p:anim calcmode="lin" valueType="num">
                                      <p:cBhvr additive="base">
                                        <p:cTn id="69" dur="500" fill="hold"/>
                                        <p:tgtEl>
                                          <p:spTgt spid="17"/>
                                        </p:tgtEl>
                                        <p:attrNameLst>
                                          <p:attrName>ppt_y</p:attrName>
                                        </p:attrNameLst>
                                      </p:cBhvr>
                                      <p:tavLst>
                                        <p:tav tm="0">
                                          <p:val>
                                            <p:strVal val="1+#ppt_h/2"/>
                                          </p:val>
                                        </p:tav>
                                        <p:tav tm="100000">
                                          <p:val>
                                            <p:strVal val="#ppt_y"/>
                                          </p:val>
                                        </p:tav>
                                      </p:tavLst>
                                    </p:anim>
                                  </p:childTnLst>
                                </p:cTn>
                              </p:par>
                              <p:par>
                                <p:cTn id="70" presetID="2" presetClass="entr" presetSubtype="4" fill="hold" nodeType="withEffect">
                                  <p:stCondLst>
                                    <p:cond delay="0"/>
                                  </p:stCondLst>
                                  <p:childTnLst>
                                    <p:set>
                                      <p:cBhvr>
                                        <p:cTn id="71" dur="1" fill="hold">
                                          <p:stCondLst>
                                            <p:cond delay="0"/>
                                          </p:stCondLst>
                                        </p:cTn>
                                        <p:tgtEl>
                                          <p:spTgt spid="18"/>
                                        </p:tgtEl>
                                        <p:attrNameLst>
                                          <p:attrName>style.visibility</p:attrName>
                                        </p:attrNameLst>
                                      </p:cBhvr>
                                      <p:to>
                                        <p:strVal val="visible"/>
                                      </p:to>
                                    </p:set>
                                    <p:anim calcmode="lin" valueType="num">
                                      <p:cBhvr additive="base">
                                        <p:cTn id="72" dur="500" fill="hold"/>
                                        <p:tgtEl>
                                          <p:spTgt spid="18"/>
                                        </p:tgtEl>
                                        <p:attrNameLst>
                                          <p:attrName>ppt_x</p:attrName>
                                        </p:attrNameLst>
                                      </p:cBhvr>
                                      <p:tavLst>
                                        <p:tav tm="0">
                                          <p:val>
                                            <p:strVal val="#ppt_x"/>
                                          </p:val>
                                        </p:tav>
                                        <p:tav tm="100000">
                                          <p:val>
                                            <p:strVal val="#ppt_x"/>
                                          </p:val>
                                        </p:tav>
                                      </p:tavLst>
                                    </p:anim>
                                    <p:anim calcmode="lin" valueType="num">
                                      <p:cBhvr additive="base">
                                        <p:cTn id="73" dur="500" fill="hold"/>
                                        <p:tgtEl>
                                          <p:spTgt spid="18"/>
                                        </p:tgtEl>
                                        <p:attrNameLst>
                                          <p:attrName>ppt_y</p:attrName>
                                        </p:attrNameLst>
                                      </p:cBhvr>
                                      <p:tavLst>
                                        <p:tav tm="0">
                                          <p:val>
                                            <p:strVal val="1+#ppt_h/2"/>
                                          </p:val>
                                        </p:tav>
                                        <p:tav tm="100000">
                                          <p:val>
                                            <p:strVal val="#ppt_y"/>
                                          </p:val>
                                        </p:tav>
                                      </p:tavLst>
                                    </p:anim>
                                  </p:childTnLst>
                                </p:cTn>
                              </p:par>
                              <p:par>
                                <p:cTn id="74" presetID="2" presetClass="entr" presetSubtype="4" fill="hold" nodeType="withEffect">
                                  <p:stCondLst>
                                    <p:cond delay="0"/>
                                  </p:stCondLst>
                                  <p:childTnLst>
                                    <p:set>
                                      <p:cBhvr>
                                        <p:cTn id="75" dur="1" fill="hold">
                                          <p:stCondLst>
                                            <p:cond delay="0"/>
                                          </p:stCondLst>
                                        </p:cTn>
                                        <p:tgtEl>
                                          <p:spTgt spid="19"/>
                                        </p:tgtEl>
                                        <p:attrNameLst>
                                          <p:attrName>style.visibility</p:attrName>
                                        </p:attrNameLst>
                                      </p:cBhvr>
                                      <p:to>
                                        <p:strVal val="visible"/>
                                      </p:to>
                                    </p:set>
                                    <p:anim calcmode="lin" valueType="num">
                                      <p:cBhvr additive="base">
                                        <p:cTn id="76" dur="500" fill="hold"/>
                                        <p:tgtEl>
                                          <p:spTgt spid="19"/>
                                        </p:tgtEl>
                                        <p:attrNameLst>
                                          <p:attrName>ppt_x</p:attrName>
                                        </p:attrNameLst>
                                      </p:cBhvr>
                                      <p:tavLst>
                                        <p:tav tm="0">
                                          <p:val>
                                            <p:strVal val="#ppt_x"/>
                                          </p:val>
                                        </p:tav>
                                        <p:tav tm="100000">
                                          <p:val>
                                            <p:strVal val="#ppt_x"/>
                                          </p:val>
                                        </p:tav>
                                      </p:tavLst>
                                    </p:anim>
                                    <p:anim calcmode="lin" valueType="num">
                                      <p:cBhvr additive="base">
                                        <p:cTn id="77" dur="500" fill="hold"/>
                                        <p:tgtEl>
                                          <p:spTgt spid="19"/>
                                        </p:tgtEl>
                                        <p:attrNameLst>
                                          <p:attrName>ppt_y</p:attrName>
                                        </p:attrNameLst>
                                      </p:cBhvr>
                                      <p:tavLst>
                                        <p:tav tm="0">
                                          <p:val>
                                            <p:strVal val="1+#ppt_h/2"/>
                                          </p:val>
                                        </p:tav>
                                        <p:tav tm="100000">
                                          <p:val>
                                            <p:strVal val="#ppt_y"/>
                                          </p:val>
                                        </p:tav>
                                      </p:tavLst>
                                    </p:anim>
                                  </p:childTnLst>
                                </p:cTn>
                              </p:par>
                              <p:par>
                                <p:cTn id="78" presetID="2" presetClass="entr" presetSubtype="4" fill="hold" nodeType="withEffect">
                                  <p:stCondLst>
                                    <p:cond delay="0"/>
                                  </p:stCondLst>
                                  <p:childTnLst>
                                    <p:set>
                                      <p:cBhvr>
                                        <p:cTn id="79" dur="1" fill="hold">
                                          <p:stCondLst>
                                            <p:cond delay="0"/>
                                          </p:stCondLst>
                                        </p:cTn>
                                        <p:tgtEl>
                                          <p:spTgt spid="20"/>
                                        </p:tgtEl>
                                        <p:attrNameLst>
                                          <p:attrName>style.visibility</p:attrName>
                                        </p:attrNameLst>
                                      </p:cBhvr>
                                      <p:to>
                                        <p:strVal val="visible"/>
                                      </p:to>
                                    </p:set>
                                    <p:anim calcmode="lin" valueType="num">
                                      <p:cBhvr additive="base">
                                        <p:cTn id="80" dur="500" fill="hold"/>
                                        <p:tgtEl>
                                          <p:spTgt spid="20"/>
                                        </p:tgtEl>
                                        <p:attrNameLst>
                                          <p:attrName>ppt_x</p:attrName>
                                        </p:attrNameLst>
                                      </p:cBhvr>
                                      <p:tavLst>
                                        <p:tav tm="0">
                                          <p:val>
                                            <p:strVal val="#ppt_x"/>
                                          </p:val>
                                        </p:tav>
                                        <p:tav tm="100000">
                                          <p:val>
                                            <p:strVal val="#ppt_x"/>
                                          </p:val>
                                        </p:tav>
                                      </p:tavLst>
                                    </p:anim>
                                    <p:anim calcmode="lin" valueType="num">
                                      <p:cBhvr additive="base">
                                        <p:cTn id="81" dur="500" fill="hold"/>
                                        <p:tgtEl>
                                          <p:spTgt spid="20"/>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0"/>
                                  </p:stCondLst>
                                  <p:childTnLst>
                                    <p:set>
                                      <p:cBhvr>
                                        <p:cTn id="83" dur="1" fill="hold">
                                          <p:stCondLst>
                                            <p:cond delay="0"/>
                                          </p:stCondLst>
                                        </p:cTn>
                                        <p:tgtEl>
                                          <p:spTgt spid="21"/>
                                        </p:tgtEl>
                                        <p:attrNameLst>
                                          <p:attrName>style.visibility</p:attrName>
                                        </p:attrNameLst>
                                      </p:cBhvr>
                                      <p:to>
                                        <p:strVal val="visible"/>
                                      </p:to>
                                    </p:set>
                                    <p:anim calcmode="lin" valueType="num">
                                      <p:cBhvr additive="base">
                                        <p:cTn id="84" dur="500" fill="hold"/>
                                        <p:tgtEl>
                                          <p:spTgt spid="21"/>
                                        </p:tgtEl>
                                        <p:attrNameLst>
                                          <p:attrName>ppt_x</p:attrName>
                                        </p:attrNameLst>
                                      </p:cBhvr>
                                      <p:tavLst>
                                        <p:tav tm="0">
                                          <p:val>
                                            <p:strVal val="#ppt_x"/>
                                          </p:val>
                                        </p:tav>
                                        <p:tav tm="100000">
                                          <p:val>
                                            <p:strVal val="#ppt_x"/>
                                          </p:val>
                                        </p:tav>
                                      </p:tavLst>
                                    </p:anim>
                                    <p:anim calcmode="lin" valueType="num">
                                      <p:cBhvr additive="base">
                                        <p:cTn id="85" dur="500" fill="hold"/>
                                        <p:tgtEl>
                                          <p:spTgt spid="21"/>
                                        </p:tgtEl>
                                        <p:attrNameLst>
                                          <p:attrName>ppt_y</p:attrName>
                                        </p:attrNameLst>
                                      </p:cBhvr>
                                      <p:tavLst>
                                        <p:tav tm="0">
                                          <p:val>
                                            <p:strVal val="1+#ppt_h/2"/>
                                          </p:val>
                                        </p:tav>
                                        <p:tav tm="100000">
                                          <p:val>
                                            <p:strVal val="#ppt_y"/>
                                          </p:val>
                                        </p:tav>
                                      </p:tavLst>
                                    </p:anim>
                                  </p:childTnLst>
                                </p:cTn>
                              </p:par>
                              <p:par>
                                <p:cTn id="86" presetID="2" presetClass="entr" presetSubtype="4" fill="hold" grpId="0" nodeType="withEffect">
                                  <p:stCondLst>
                                    <p:cond delay="0"/>
                                  </p:stCondLst>
                                  <p:childTnLst>
                                    <p:set>
                                      <p:cBhvr>
                                        <p:cTn id="87" dur="1" fill="hold">
                                          <p:stCondLst>
                                            <p:cond delay="0"/>
                                          </p:stCondLst>
                                        </p:cTn>
                                        <p:tgtEl>
                                          <p:spTgt spid="22"/>
                                        </p:tgtEl>
                                        <p:attrNameLst>
                                          <p:attrName>style.visibility</p:attrName>
                                        </p:attrNameLst>
                                      </p:cBhvr>
                                      <p:to>
                                        <p:strVal val="visible"/>
                                      </p:to>
                                    </p:set>
                                    <p:anim calcmode="lin" valueType="num">
                                      <p:cBhvr additive="base">
                                        <p:cTn id="88" dur="500" fill="hold"/>
                                        <p:tgtEl>
                                          <p:spTgt spid="22"/>
                                        </p:tgtEl>
                                        <p:attrNameLst>
                                          <p:attrName>ppt_x</p:attrName>
                                        </p:attrNameLst>
                                      </p:cBhvr>
                                      <p:tavLst>
                                        <p:tav tm="0">
                                          <p:val>
                                            <p:strVal val="#ppt_x"/>
                                          </p:val>
                                        </p:tav>
                                        <p:tav tm="100000">
                                          <p:val>
                                            <p:strVal val="#ppt_x"/>
                                          </p:val>
                                        </p:tav>
                                      </p:tavLst>
                                    </p:anim>
                                    <p:anim calcmode="lin" valueType="num">
                                      <p:cBhvr additive="base">
                                        <p:cTn id="89" dur="500" fill="hold"/>
                                        <p:tgtEl>
                                          <p:spTgt spid="22"/>
                                        </p:tgtEl>
                                        <p:attrNameLst>
                                          <p:attrName>ppt_y</p:attrName>
                                        </p:attrNameLst>
                                      </p:cBhvr>
                                      <p:tavLst>
                                        <p:tav tm="0">
                                          <p:val>
                                            <p:strVal val="1+#ppt_h/2"/>
                                          </p:val>
                                        </p:tav>
                                        <p:tav tm="100000">
                                          <p:val>
                                            <p:strVal val="#ppt_y"/>
                                          </p:val>
                                        </p:tav>
                                      </p:tavLst>
                                    </p:anim>
                                  </p:childTnLst>
                                </p:cTn>
                              </p:par>
                              <p:par>
                                <p:cTn id="90" presetID="2" presetClass="entr" presetSubtype="4" fill="hold" grpId="0" nodeType="withEffect">
                                  <p:stCondLst>
                                    <p:cond delay="0"/>
                                  </p:stCondLst>
                                  <p:childTnLst>
                                    <p:set>
                                      <p:cBhvr>
                                        <p:cTn id="91" dur="1" fill="hold">
                                          <p:stCondLst>
                                            <p:cond delay="0"/>
                                          </p:stCondLst>
                                        </p:cTn>
                                        <p:tgtEl>
                                          <p:spTgt spid="23"/>
                                        </p:tgtEl>
                                        <p:attrNameLst>
                                          <p:attrName>style.visibility</p:attrName>
                                        </p:attrNameLst>
                                      </p:cBhvr>
                                      <p:to>
                                        <p:strVal val="visible"/>
                                      </p:to>
                                    </p:set>
                                    <p:anim calcmode="lin" valueType="num">
                                      <p:cBhvr additive="base">
                                        <p:cTn id="92" dur="500" fill="hold"/>
                                        <p:tgtEl>
                                          <p:spTgt spid="23"/>
                                        </p:tgtEl>
                                        <p:attrNameLst>
                                          <p:attrName>ppt_x</p:attrName>
                                        </p:attrNameLst>
                                      </p:cBhvr>
                                      <p:tavLst>
                                        <p:tav tm="0">
                                          <p:val>
                                            <p:strVal val="#ppt_x"/>
                                          </p:val>
                                        </p:tav>
                                        <p:tav tm="100000">
                                          <p:val>
                                            <p:strVal val="#ppt_x"/>
                                          </p:val>
                                        </p:tav>
                                      </p:tavLst>
                                    </p:anim>
                                    <p:anim calcmode="lin" valueType="num">
                                      <p:cBhvr additive="base">
                                        <p:cTn id="93" dur="500" fill="hold"/>
                                        <p:tgtEl>
                                          <p:spTgt spid="23"/>
                                        </p:tgtEl>
                                        <p:attrNameLst>
                                          <p:attrName>ppt_y</p:attrName>
                                        </p:attrNameLst>
                                      </p:cBhvr>
                                      <p:tavLst>
                                        <p:tav tm="0">
                                          <p:val>
                                            <p:strVal val="1+#ppt_h/2"/>
                                          </p:val>
                                        </p:tav>
                                        <p:tav tm="100000">
                                          <p:val>
                                            <p:strVal val="#ppt_y"/>
                                          </p:val>
                                        </p:tav>
                                      </p:tavLst>
                                    </p:anim>
                                  </p:childTnLst>
                                </p:cTn>
                              </p:par>
                              <p:par>
                                <p:cTn id="94" presetID="2" presetClass="entr" presetSubtype="4" fill="hold" nodeType="withEffect">
                                  <p:stCondLst>
                                    <p:cond delay="0"/>
                                  </p:stCondLst>
                                  <p:childTnLst>
                                    <p:set>
                                      <p:cBhvr>
                                        <p:cTn id="95" dur="1" fill="hold">
                                          <p:stCondLst>
                                            <p:cond delay="0"/>
                                          </p:stCondLst>
                                        </p:cTn>
                                        <p:tgtEl>
                                          <p:spTgt spid="24"/>
                                        </p:tgtEl>
                                        <p:attrNameLst>
                                          <p:attrName>style.visibility</p:attrName>
                                        </p:attrNameLst>
                                      </p:cBhvr>
                                      <p:to>
                                        <p:strVal val="visible"/>
                                      </p:to>
                                    </p:set>
                                    <p:anim calcmode="lin" valueType="num">
                                      <p:cBhvr additive="base">
                                        <p:cTn id="96" dur="500" fill="hold"/>
                                        <p:tgtEl>
                                          <p:spTgt spid="24"/>
                                        </p:tgtEl>
                                        <p:attrNameLst>
                                          <p:attrName>ppt_x</p:attrName>
                                        </p:attrNameLst>
                                      </p:cBhvr>
                                      <p:tavLst>
                                        <p:tav tm="0">
                                          <p:val>
                                            <p:strVal val="#ppt_x"/>
                                          </p:val>
                                        </p:tav>
                                        <p:tav tm="100000">
                                          <p:val>
                                            <p:strVal val="#ppt_x"/>
                                          </p:val>
                                        </p:tav>
                                      </p:tavLst>
                                    </p:anim>
                                    <p:anim calcmode="lin" valueType="num">
                                      <p:cBhvr additive="base">
                                        <p:cTn id="97" dur="500" fill="hold"/>
                                        <p:tgtEl>
                                          <p:spTgt spid="24"/>
                                        </p:tgtEl>
                                        <p:attrNameLst>
                                          <p:attrName>ppt_y</p:attrName>
                                        </p:attrNameLst>
                                      </p:cBhvr>
                                      <p:tavLst>
                                        <p:tav tm="0">
                                          <p:val>
                                            <p:strVal val="1+#ppt_h/2"/>
                                          </p:val>
                                        </p:tav>
                                        <p:tav tm="100000">
                                          <p:val>
                                            <p:strVal val="#ppt_y"/>
                                          </p:val>
                                        </p:tav>
                                      </p:tavLst>
                                    </p:anim>
                                  </p:childTnLst>
                                </p:cTn>
                              </p:par>
                              <p:par>
                                <p:cTn id="98" presetID="2" presetClass="entr" presetSubtype="4" fill="hold" nodeType="withEffect">
                                  <p:stCondLst>
                                    <p:cond delay="0"/>
                                  </p:stCondLst>
                                  <p:childTnLst>
                                    <p:set>
                                      <p:cBhvr>
                                        <p:cTn id="99" dur="1" fill="hold">
                                          <p:stCondLst>
                                            <p:cond delay="0"/>
                                          </p:stCondLst>
                                        </p:cTn>
                                        <p:tgtEl>
                                          <p:spTgt spid="25"/>
                                        </p:tgtEl>
                                        <p:attrNameLst>
                                          <p:attrName>style.visibility</p:attrName>
                                        </p:attrNameLst>
                                      </p:cBhvr>
                                      <p:to>
                                        <p:strVal val="visible"/>
                                      </p:to>
                                    </p:set>
                                    <p:anim calcmode="lin" valueType="num">
                                      <p:cBhvr additive="base">
                                        <p:cTn id="100" dur="500" fill="hold"/>
                                        <p:tgtEl>
                                          <p:spTgt spid="25"/>
                                        </p:tgtEl>
                                        <p:attrNameLst>
                                          <p:attrName>ppt_x</p:attrName>
                                        </p:attrNameLst>
                                      </p:cBhvr>
                                      <p:tavLst>
                                        <p:tav tm="0">
                                          <p:val>
                                            <p:strVal val="#ppt_x"/>
                                          </p:val>
                                        </p:tav>
                                        <p:tav tm="100000">
                                          <p:val>
                                            <p:strVal val="#ppt_x"/>
                                          </p:val>
                                        </p:tav>
                                      </p:tavLst>
                                    </p:anim>
                                    <p:anim calcmode="lin" valueType="num">
                                      <p:cBhvr additive="base">
                                        <p:cTn id="101" dur="500" fill="hold"/>
                                        <p:tgtEl>
                                          <p:spTgt spid="25"/>
                                        </p:tgtEl>
                                        <p:attrNameLst>
                                          <p:attrName>ppt_y</p:attrName>
                                        </p:attrNameLst>
                                      </p:cBhvr>
                                      <p:tavLst>
                                        <p:tav tm="0">
                                          <p:val>
                                            <p:strVal val="1+#ppt_h/2"/>
                                          </p:val>
                                        </p:tav>
                                        <p:tav tm="100000">
                                          <p:val>
                                            <p:strVal val="#ppt_y"/>
                                          </p:val>
                                        </p:tav>
                                      </p:tavLst>
                                    </p:anim>
                                  </p:childTnLst>
                                </p:cTn>
                              </p:par>
                              <p:par>
                                <p:cTn id="102" presetID="2" presetClass="entr" presetSubtype="4" fill="hold" grpId="0" nodeType="withEffect">
                                  <p:stCondLst>
                                    <p:cond delay="0"/>
                                  </p:stCondLst>
                                  <p:childTnLst>
                                    <p:set>
                                      <p:cBhvr>
                                        <p:cTn id="103" dur="1" fill="hold">
                                          <p:stCondLst>
                                            <p:cond delay="0"/>
                                          </p:stCondLst>
                                        </p:cTn>
                                        <p:tgtEl>
                                          <p:spTgt spid="28"/>
                                        </p:tgtEl>
                                        <p:attrNameLst>
                                          <p:attrName>style.visibility</p:attrName>
                                        </p:attrNameLst>
                                      </p:cBhvr>
                                      <p:to>
                                        <p:strVal val="visible"/>
                                      </p:to>
                                    </p:set>
                                    <p:anim calcmode="lin" valueType="num">
                                      <p:cBhvr additive="base">
                                        <p:cTn id="104" dur="500" fill="hold"/>
                                        <p:tgtEl>
                                          <p:spTgt spid="28"/>
                                        </p:tgtEl>
                                        <p:attrNameLst>
                                          <p:attrName>ppt_x</p:attrName>
                                        </p:attrNameLst>
                                      </p:cBhvr>
                                      <p:tavLst>
                                        <p:tav tm="0">
                                          <p:val>
                                            <p:strVal val="#ppt_x"/>
                                          </p:val>
                                        </p:tav>
                                        <p:tav tm="100000">
                                          <p:val>
                                            <p:strVal val="#ppt_x"/>
                                          </p:val>
                                        </p:tav>
                                      </p:tavLst>
                                    </p:anim>
                                    <p:anim calcmode="lin" valueType="num">
                                      <p:cBhvr additive="base">
                                        <p:cTn id="105" dur="500" fill="hold"/>
                                        <p:tgtEl>
                                          <p:spTgt spid="28"/>
                                        </p:tgtEl>
                                        <p:attrNameLst>
                                          <p:attrName>ppt_y</p:attrName>
                                        </p:attrNameLst>
                                      </p:cBhvr>
                                      <p:tavLst>
                                        <p:tav tm="0">
                                          <p:val>
                                            <p:strVal val="1+#ppt_h/2"/>
                                          </p:val>
                                        </p:tav>
                                        <p:tav tm="100000">
                                          <p:val>
                                            <p:strVal val="#ppt_y"/>
                                          </p:val>
                                        </p:tav>
                                      </p:tavLst>
                                    </p:anim>
                                  </p:childTnLst>
                                </p:cTn>
                              </p:par>
                              <p:par>
                                <p:cTn id="106" presetID="2" presetClass="entr" presetSubtype="4" fill="hold" grpId="0" nodeType="withEffect">
                                  <p:stCondLst>
                                    <p:cond delay="0"/>
                                  </p:stCondLst>
                                  <p:childTnLst>
                                    <p:set>
                                      <p:cBhvr>
                                        <p:cTn id="107" dur="1" fill="hold">
                                          <p:stCondLst>
                                            <p:cond delay="0"/>
                                          </p:stCondLst>
                                        </p:cTn>
                                        <p:tgtEl>
                                          <p:spTgt spid="29"/>
                                        </p:tgtEl>
                                        <p:attrNameLst>
                                          <p:attrName>style.visibility</p:attrName>
                                        </p:attrNameLst>
                                      </p:cBhvr>
                                      <p:to>
                                        <p:strVal val="visible"/>
                                      </p:to>
                                    </p:set>
                                    <p:anim calcmode="lin" valueType="num">
                                      <p:cBhvr additive="base">
                                        <p:cTn id="108" dur="500" fill="hold"/>
                                        <p:tgtEl>
                                          <p:spTgt spid="29"/>
                                        </p:tgtEl>
                                        <p:attrNameLst>
                                          <p:attrName>ppt_x</p:attrName>
                                        </p:attrNameLst>
                                      </p:cBhvr>
                                      <p:tavLst>
                                        <p:tav tm="0">
                                          <p:val>
                                            <p:strVal val="#ppt_x"/>
                                          </p:val>
                                        </p:tav>
                                        <p:tav tm="100000">
                                          <p:val>
                                            <p:strVal val="#ppt_x"/>
                                          </p:val>
                                        </p:tav>
                                      </p:tavLst>
                                    </p:anim>
                                    <p:anim calcmode="lin" valueType="num">
                                      <p:cBhvr additive="base">
                                        <p:cTn id="109"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6" grpId="0" animBg="1"/>
      <p:bldP spid="7" grpId="0" animBg="1"/>
      <p:bldP spid="8" grpId="0" animBg="1"/>
      <p:bldP spid="9" grpId="0" animBg="1"/>
      <p:bldP spid="21" grpId="0" animBg="1"/>
      <p:bldP spid="22" grpId="0" animBg="1"/>
      <p:bldP spid="23" grpId="0" animBg="1"/>
      <p:bldP spid="28" grpId="0" animBg="1"/>
      <p:bldP spid="2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Rectangle 111">
            <a:extLst>
              <a:ext uri="{FF2B5EF4-FFF2-40B4-BE49-F238E27FC236}">
                <a16:creationId xmlns:a16="http://schemas.microsoft.com/office/drawing/2014/main" xmlns="" id="{86FF76B9-219D-4469-AF87-0236D29032F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0" name="Group 113">
            <a:extLst>
              <a:ext uri="{FF2B5EF4-FFF2-40B4-BE49-F238E27FC236}">
                <a16:creationId xmlns:a16="http://schemas.microsoft.com/office/drawing/2014/main" xmlns="" id="{DB88BD78-87E1-424D-B479-C37D8E41B12E}"/>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flipH="1">
            <a:off x="10964637" y="2358"/>
            <a:ext cx="1876653" cy="1766008"/>
            <a:chOff x="-648769" y="2358"/>
            <a:chExt cx="1876653" cy="1766008"/>
          </a:xfrm>
        </p:grpSpPr>
        <p:sp>
          <p:nvSpPr>
            <p:cNvPr id="115" name="Freeform: Shape 114">
              <a:extLst>
                <a:ext uri="{FF2B5EF4-FFF2-40B4-BE49-F238E27FC236}">
                  <a16:creationId xmlns:a16="http://schemas.microsoft.com/office/drawing/2014/main" xmlns="" id="{C05EB894-9410-4B20-95E4-7A25101AB89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5">
              <a:extLst>
                <a:ext uri="{FF2B5EF4-FFF2-40B4-BE49-F238E27FC236}">
                  <a16:creationId xmlns:a16="http://schemas.microsoft.com/office/drawing/2014/main" xmlns="" id="{166E38B6-B050-4340-8E8F-3A971DADC03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3" name="Rectangle 117">
            <a:extLst>
              <a:ext uri="{FF2B5EF4-FFF2-40B4-BE49-F238E27FC236}">
                <a16:creationId xmlns:a16="http://schemas.microsoft.com/office/drawing/2014/main" xmlns="" id="{2E80C965-DB6D-4F81-9E9E-B027384D0B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Isosceles Triangle 119">
            <a:extLst>
              <a:ext uri="{FF2B5EF4-FFF2-40B4-BE49-F238E27FC236}">
                <a16:creationId xmlns:a16="http://schemas.microsoft.com/office/drawing/2014/main" xmlns="" id="{633C5E46-DAC5-4661-9C87-22B08E2A512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xmlns="" id="{E0055BDE-7F40-C543-EA19-B64F6027B7A4}"/>
              </a:ext>
            </a:extLst>
          </p:cNvPr>
          <p:cNvSpPr/>
          <p:nvPr/>
        </p:nvSpPr>
        <p:spPr>
          <a:xfrm>
            <a:off x="9226226" y="5891373"/>
            <a:ext cx="817044" cy="323159"/>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Hold</a:t>
            </a:r>
            <a:endParaRPr lang="en-IN" sz="1200"/>
          </a:p>
        </p:txBody>
      </p:sp>
      <p:sp>
        <p:nvSpPr>
          <p:cNvPr id="64" name="Rectangle 63">
            <a:extLst>
              <a:ext uri="{FF2B5EF4-FFF2-40B4-BE49-F238E27FC236}">
                <a16:creationId xmlns:a16="http://schemas.microsoft.com/office/drawing/2014/main" xmlns="" id="{0E4D6BEC-55F6-54E6-3FB2-FAA68002F6CE}"/>
              </a:ext>
            </a:extLst>
          </p:cNvPr>
          <p:cNvSpPr/>
          <p:nvPr/>
        </p:nvSpPr>
        <p:spPr>
          <a:xfrm>
            <a:off x="10043270" y="4863971"/>
            <a:ext cx="1335318" cy="411571"/>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Replacement</a:t>
            </a:r>
            <a:endParaRPr lang="en-IN" sz="1200"/>
          </a:p>
        </p:txBody>
      </p:sp>
      <p:sp>
        <p:nvSpPr>
          <p:cNvPr id="65" name="Rectangle 64">
            <a:extLst>
              <a:ext uri="{FF2B5EF4-FFF2-40B4-BE49-F238E27FC236}">
                <a16:creationId xmlns:a16="http://schemas.microsoft.com/office/drawing/2014/main" xmlns="" id="{C8332E17-9C3A-021D-7F71-3C5E4264AEDA}"/>
              </a:ext>
            </a:extLst>
          </p:cNvPr>
          <p:cNvSpPr/>
          <p:nvPr/>
        </p:nvSpPr>
        <p:spPr>
          <a:xfrm>
            <a:off x="8061634" y="4863971"/>
            <a:ext cx="1134106" cy="48778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Amount Settlement</a:t>
            </a:r>
            <a:endParaRPr lang="en-IN" sz="1200"/>
          </a:p>
        </p:txBody>
      </p:sp>
      <p:sp>
        <p:nvSpPr>
          <p:cNvPr id="66" name="Rectangle 65">
            <a:extLst>
              <a:ext uri="{FF2B5EF4-FFF2-40B4-BE49-F238E27FC236}">
                <a16:creationId xmlns:a16="http://schemas.microsoft.com/office/drawing/2014/main" xmlns="" id="{5E39100A-B99C-0ADB-E99D-67FD3F712A76}"/>
              </a:ext>
            </a:extLst>
          </p:cNvPr>
          <p:cNvSpPr/>
          <p:nvPr/>
        </p:nvSpPr>
        <p:spPr>
          <a:xfrm>
            <a:off x="9177450" y="3985953"/>
            <a:ext cx="926794" cy="423765"/>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Damage &amp; Expiry</a:t>
            </a:r>
            <a:endParaRPr lang="en-IN" sz="1200"/>
          </a:p>
        </p:txBody>
      </p:sp>
      <p:cxnSp>
        <p:nvCxnSpPr>
          <p:cNvPr id="68" name="Straight Arrow Connector 67">
            <a:extLst>
              <a:ext uri="{FF2B5EF4-FFF2-40B4-BE49-F238E27FC236}">
                <a16:creationId xmlns:a16="http://schemas.microsoft.com/office/drawing/2014/main" xmlns="" id="{1727FD62-86B7-054B-A183-C521591F1A04}"/>
              </a:ext>
            </a:extLst>
          </p:cNvPr>
          <p:cNvCxnSpPr>
            <a:cxnSpLocks/>
            <a:stCxn id="66" idx="2"/>
            <a:endCxn id="65" idx="0"/>
          </p:cNvCxnSpPr>
          <p:nvPr/>
        </p:nvCxnSpPr>
        <p:spPr>
          <a:xfrm flipH="1">
            <a:off x="8628687" y="4409719"/>
            <a:ext cx="1012160" cy="4542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0" name="Straight Arrow Connector 69">
            <a:extLst>
              <a:ext uri="{FF2B5EF4-FFF2-40B4-BE49-F238E27FC236}">
                <a16:creationId xmlns:a16="http://schemas.microsoft.com/office/drawing/2014/main" xmlns="" id="{4C6B5F0D-14E2-D74D-D817-18D79CC7BAC5}"/>
              </a:ext>
            </a:extLst>
          </p:cNvPr>
          <p:cNvCxnSpPr>
            <a:cxnSpLocks/>
            <a:stCxn id="66" idx="2"/>
            <a:endCxn id="64" idx="0"/>
          </p:cNvCxnSpPr>
          <p:nvPr/>
        </p:nvCxnSpPr>
        <p:spPr>
          <a:xfrm>
            <a:off x="9640847" y="4409719"/>
            <a:ext cx="1070082" cy="4542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2" name="Straight Arrow Connector 71">
            <a:extLst>
              <a:ext uri="{FF2B5EF4-FFF2-40B4-BE49-F238E27FC236}">
                <a16:creationId xmlns:a16="http://schemas.microsoft.com/office/drawing/2014/main" xmlns="" id="{D67F0A39-92EF-264D-6FCF-916AC6EF93E7}"/>
              </a:ext>
            </a:extLst>
          </p:cNvPr>
          <p:cNvCxnSpPr>
            <a:cxnSpLocks/>
            <a:stCxn id="65" idx="2"/>
            <a:endCxn id="63" idx="0"/>
          </p:cNvCxnSpPr>
          <p:nvPr/>
        </p:nvCxnSpPr>
        <p:spPr>
          <a:xfrm>
            <a:off x="8628687" y="5351758"/>
            <a:ext cx="1006061" cy="5396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4" name="Straight Arrow Connector 73">
            <a:extLst>
              <a:ext uri="{FF2B5EF4-FFF2-40B4-BE49-F238E27FC236}">
                <a16:creationId xmlns:a16="http://schemas.microsoft.com/office/drawing/2014/main" xmlns="" id="{923B899C-96C4-CFE8-8FE9-1765DBCAF8DD}"/>
              </a:ext>
            </a:extLst>
          </p:cNvPr>
          <p:cNvCxnSpPr>
            <a:cxnSpLocks/>
            <a:stCxn id="64" idx="2"/>
            <a:endCxn id="63" idx="0"/>
          </p:cNvCxnSpPr>
          <p:nvPr/>
        </p:nvCxnSpPr>
        <p:spPr>
          <a:xfrm flipH="1">
            <a:off x="9634748" y="5275541"/>
            <a:ext cx="1076181" cy="6158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5" name="Rectangle 74">
            <a:extLst>
              <a:ext uri="{FF2B5EF4-FFF2-40B4-BE49-F238E27FC236}">
                <a16:creationId xmlns:a16="http://schemas.microsoft.com/office/drawing/2014/main" xmlns="" id="{13D45765-0865-38AF-A9C5-3511142EE294}"/>
              </a:ext>
            </a:extLst>
          </p:cNvPr>
          <p:cNvSpPr/>
          <p:nvPr/>
        </p:nvSpPr>
        <p:spPr>
          <a:xfrm>
            <a:off x="1978003" y="5891373"/>
            <a:ext cx="817044" cy="323159"/>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Grant</a:t>
            </a:r>
            <a:endParaRPr lang="en-IN" sz="1200"/>
          </a:p>
        </p:txBody>
      </p:sp>
      <p:sp>
        <p:nvSpPr>
          <p:cNvPr id="76" name="Rectangle 75">
            <a:extLst>
              <a:ext uri="{FF2B5EF4-FFF2-40B4-BE49-F238E27FC236}">
                <a16:creationId xmlns:a16="http://schemas.microsoft.com/office/drawing/2014/main" xmlns="" id="{EA4E6182-4EDE-E8B5-7CC0-DEF15DB99623}"/>
              </a:ext>
            </a:extLst>
          </p:cNvPr>
          <p:cNvSpPr/>
          <p:nvPr/>
        </p:nvSpPr>
        <p:spPr>
          <a:xfrm>
            <a:off x="2795047" y="4863971"/>
            <a:ext cx="1335318" cy="411571"/>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Replacement</a:t>
            </a:r>
            <a:endParaRPr lang="en-IN" sz="1200"/>
          </a:p>
        </p:txBody>
      </p:sp>
      <p:sp>
        <p:nvSpPr>
          <p:cNvPr id="77" name="Rectangle 76">
            <a:extLst>
              <a:ext uri="{FF2B5EF4-FFF2-40B4-BE49-F238E27FC236}">
                <a16:creationId xmlns:a16="http://schemas.microsoft.com/office/drawing/2014/main" xmlns="" id="{CBEF9858-2D79-7D38-4A0A-E22636DA48E3}"/>
              </a:ext>
            </a:extLst>
          </p:cNvPr>
          <p:cNvSpPr/>
          <p:nvPr/>
        </p:nvSpPr>
        <p:spPr>
          <a:xfrm>
            <a:off x="813411" y="4863971"/>
            <a:ext cx="1134106" cy="487787"/>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Amount Settlement</a:t>
            </a:r>
            <a:endParaRPr lang="en-IN" sz="1200"/>
          </a:p>
        </p:txBody>
      </p:sp>
      <p:sp>
        <p:nvSpPr>
          <p:cNvPr id="78" name="Rectangle 77">
            <a:extLst>
              <a:ext uri="{FF2B5EF4-FFF2-40B4-BE49-F238E27FC236}">
                <a16:creationId xmlns:a16="http://schemas.microsoft.com/office/drawing/2014/main" xmlns="" id="{35E1BAF2-7E89-F0DB-FE72-28C7AB9FCB65}"/>
              </a:ext>
            </a:extLst>
          </p:cNvPr>
          <p:cNvSpPr/>
          <p:nvPr/>
        </p:nvSpPr>
        <p:spPr>
          <a:xfrm>
            <a:off x="1929227" y="3985953"/>
            <a:ext cx="926794" cy="423765"/>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Return</a:t>
            </a:r>
            <a:endParaRPr lang="en-IN" sz="1200"/>
          </a:p>
        </p:txBody>
      </p:sp>
      <p:cxnSp>
        <p:nvCxnSpPr>
          <p:cNvPr id="79" name="Straight Arrow Connector 78">
            <a:extLst>
              <a:ext uri="{FF2B5EF4-FFF2-40B4-BE49-F238E27FC236}">
                <a16:creationId xmlns:a16="http://schemas.microsoft.com/office/drawing/2014/main" xmlns="" id="{692A94DA-A207-9986-9B36-2BD94C706794}"/>
              </a:ext>
            </a:extLst>
          </p:cNvPr>
          <p:cNvCxnSpPr>
            <a:cxnSpLocks/>
            <a:stCxn id="78" idx="2"/>
            <a:endCxn id="77" idx="0"/>
          </p:cNvCxnSpPr>
          <p:nvPr/>
        </p:nvCxnSpPr>
        <p:spPr>
          <a:xfrm flipH="1">
            <a:off x="1380464" y="4409719"/>
            <a:ext cx="1012160" cy="4542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0" name="Straight Arrow Connector 79">
            <a:extLst>
              <a:ext uri="{FF2B5EF4-FFF2-40B4-BE49-F238E27FC236}">
                <a16:creationId xmlns:a16="http://schemas.microsoft.com/office/drawing/2014/main" xmlns="" id="{09B49216-CEA9-D9B0-15D8-414146969EFB}"/>
              </a:ext>
            </a:extLst>
          </p:cNvPr>
          <p:cNvCxnSpPr>
            <a:cxnSpLocks/>
            <a:stCxn id="78" idx="2"/>
            <a:endCxn id="76" idx="0"/>
          </p:cNvCxnSpPr>
          <p:nvPr/>
        </p:nvCxnSpPr>
        <p:spPr>
          <a:xfrm>
            <a:off x="2392624" y="4409719"/>
            <a:ext cx="1070082" cy="4542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1" name="Straight Arrow Connector 80">
            <a:extLst>
              <a:ext uri="{FF2B5EF4-FFF2-40B4-BE49-F238E27FC236}">
                <a16:creationId xmlns:a16="http://schemas.microsoft.com/office/drawing/2014/main" xmlns="" id="{5CD15516-00FB-9097-F2CF-110329BA6327}"/>
              </a:ext>
            </a:extLst>
          </p:cNvPr>
          <p:cNvCxnSpPr>
            <a:cxnSpLocks/>
            <a:stCxn id="77" idx="2"/>
            <a:endCxn id="75" idx="0"/>
          </p:cNvCxnSpPr>
          <p:nvPr/>
        </p:nvCxnSpPr>
        <p:spPr>
          <a:xfrm>
            <a:off x="1380464" y="5351758"/>
            <a:ext cx="1006061" cy="5396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2" name="Straight Arrow Connector 81">
            <a:extLst>
              <a:ext uri="{FF2B5EF4-FFF2-40B4-BE49-F238E27FC236}">
                <a16:creationId xmlns:a16="http://schemas.microsoft.com/office/drawing/2014/main" xmlns="" id="{C8894574-058F-3821-95E7-AC35F3F1E2A4}"/>
              </a:ext>
            </a:extLst>
          </p:cNvPr>
          <p:cNvCxnSpPr>
            <a:cxnSpLocks/>
            <a:stCxn id="76" idx="2"/>
            <a:endCxn id="75" idx="0"/>
          </p:cNvCxnSpPr>
          <p:nvPr/>
        </p:nvCxnSpPr>
        <p:spPr>
          <a:xfrm flipH="1">
            <a:off x="2386525" y="5275541"/>
            <a:ext cx="1076181" cy="6158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3" name="Rectangle 82">
            <a:extLst>
              <a:ext uri="{FF2B5EF4-FFF2-40B4-BE49-F238E27FC236}">
                <a16:creationId xmlns:a16="http://schemas.microsoft.com/office/drawing/2014/main" xmlns="" id="{63FA6E8A-8058-8880-0972-92E3AC64FBF6}"/>
              </a:ext>
            </a:extLst>
          </p:cNvPr>
          <p:cNvSpPr/>
          <p:nvPr/>
        </p:nvSpPr>
        <p:spPr>
          <a:xfrm>
            <a:off x="5621176" y="643467"/>
            <a:ext cx="1012156" cy="486263"/>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Request for Claims</a:t>
            </a:r>
            <a:endParaRPr lang="en-IN" sz="1200"/>
          </a:p>
        </p:txBody>
      </p:sp>
      <p:sp>
        <p:nvSpPr>
          <p:cNvPr id="84" name="Rectangle 83">
            <a:extLst>
              <a:ext uri="{FF2B5EF4-FFF2-40B4-BE49-F238E27FC236}">
                <a16:creationId xmlns:a16="http://schemas.microsoft.com/office/drawing/2014/main" xmlns="" id="{7F2D04C8-8125-8A9E-836E-8081212C7267}"/>
              </a:ext>
            </a:extLst>
          </p:cNvPr>
          <p:cNvSpPr/>
          <p:nvPr/>
        </p:nvSpPr>
        <p:spPr>
          <a:xfrm>
            <a:off x="7532692" y="1571787"/>
            <a:ext cx="1012156" cy="486263"/>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Previous Orders</a:t>
            </a:r>
            <a:endParaRPr lang="en-IN" sz="1200"/>
          </a:p>
        </p:txBody>
      </p:sp>
      <p:sp>
        <p:nvSpPr>
          <p:cNvPr id="85" name="Rectangle 84">
            <a:extLst>
              <a:ext uri="{FF2B5EF4-FFF2-40B4-BE49-F238E27FC236}">
                <a16:creationId xmlns:a16="http://schemas.microsoft.com/office/drawing/2014/main" xmlns="" id="{AB8458EF-C6A3-1F8E-5C09-7F2FE5F8A0D3}"/>
              </a:ext>
            </a:extLst>
          </p:cNvPr>
          <p:cNvSpPr/>
          <p:nvPr/>
        </p:nvSpPr>
        <p:spPr>
          <a:xfrm>
            <a:off x="3645635" y="1608371"/>
            <a:ext cx="1012156" cy="486263"/>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Same Order</a:t>
            </a:r>
            <a:endParaRPr lang="en-IN" sz="1200"/>
          </a:p>
        </p:txBody>
      </p:sp>
      <p:sp>
        <p:nvSpPr>
          <p:cNvPr id="86" name="Rectangle 85">
            <a:extLst>
              <a:ext uri="{FF2B5EF4-FFF2-40B4-BE49-F238E27FC236}">
                <a16:creationId xmlns:a16="http://schemas.microsoft.com/office/drawing/2014/main" xmlns="" id="{0555F4C9-707E-D358-B8BF-6AD0D085E65C}"/>
              </a:ext>
            </a:extLst>
          </p:cNvPr>
          <p:cNvSpPr/>
          <p:nvPr/>
        </p:nvSpPr>
        <p:spPr>
          <a:xfrm>
            <a:off x="3708136" y="2573276"/>
            <a:ext cx="884109" cy="42681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Expiry </a:t>
            </a:r>
            <a:endParaRPr lang="en-IN" sz="1200"/>
          </a:p>
        </p:txBody>
      </p:sp>
      <p:sp>
        <p:nvSpPr>
          <p:cNvPr id="87" name="Rectangle 86">
            <a:extLst>
              <a:ext uri="{FF2B5EF4-FFF2-40B4-BE49-F238E27FC236}">
                <a16:creationId xmlns:a16="http://schemas.microsoft.com/office/drawing/2014/main" xmlns="" id="{5E43FD4C-7D56-73D8-E586-7832987CE23D}"/>
              </a:ext>
            </a:extLst>
          </p:cNvPr>
          <p:cNvSpPr/>
          <p:nvPr/>
        </p:nvSpPr>
        <p:spPr>
          <a:xfrm>
            <a:off x="4993150" y="2578611"/>
            <a:ext cx="948133" cy="42681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Returns</a:t>
            </a:r>
            <a:endParaRPr lang="en-IN" sz="1200"/>
          </a:p>
        </p:txBody>
      </p:sp>
      <p:sp>
        <p:nvSpPr>
          <p:cNvPr id="88" name="Rectangle 87">
            <a:extLst>
              <a:ext uri="{FF2B5EF4-FFF2-40B4-BE49-F238E27FC236}">
                <a16:creationId xmlns:a16="http://schemas.microsoft.com/office/drawing/2014/main" xmlns="" id="{E15758C5-C971-7401-2F3C-CDEF706A6F3D}"/>
              </a:ext>
            </a:extLst>
          </p:cNvPr>
          <p:cNvSpPr/>
          <p:nvPr/>
        </p:nvSpPr>
        <p:spPr>
          <a:xfrm>
            <a:off x="2551167" y="2553460"/>
            <a:ext cx="899353" cy="42681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Damage </a:t>
            </a:r>
            <a:endParaRPr lang="en-IN" sz="1200"/>
          </a:p>
        </p:txBody>
      </p:sp>
      <p:sp>
        <p:nvSpPr>
          <p:cNvPr id="89" name="Rectangle 88">
            <a:extLst>
              <a:ext uri="{FF2B5EF4-FFF2-40B4-BE49-F238E27FC236}">
                <a16:creationId xmlns:a16="http://schemas.microsoft.com/office/drawing/2014/main" xmlns="" id="{539D8C25-0D45-594E-5666-1109791D4939}"/>
              </a:ext>
            </a:extLst>
          </p:cNvPr>
          <p:cNvSpPr/>
          <p:nvPr/>
        </p:nvSpPr>
        <p:spPr>
          <a:xfrm>
            <a:off x="7610433" y="2553460"/>
            <a:ext cx="884109" cy="42681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Expiry </a:t>
            </a:r>
            <a:endParaRPr lang="en-IN" sz="1200"/>
          </a:p>
        </p:txBody>
      </p:sp>
      <p:sp>
        <p:nvSpPr>
          <p:cNvPr id="90" name="Rectangle 89">
            <a:extLst>
              <a:ext uri="{FF2B5EF4-FFF2-40B4-BE49-F238E27FC236}">
                <a16:creationId xmlns:a16="http://schemas.microsoft.com/office/drawing/2014/main" xmlns="" id="{09261580-61D5-276B-3ED8-47190DA32138}"/>
              </a:ext>
            </a:extLst>
          </p:cNvPr>
          <p:cNvSpPr/>
          <p:nvPr/>
        </p:nvSpPr>
        <p:spPr>
          <a:xfrm>
            <a:off x="8752159" y="2553460"/>
            <a:ext cx="948133" cy="42681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Returns</a:t>
            </a:r>
            <a:endParaRPr lang="en-IN" sz="1200"/>
          </a:p>
        </p:txBody>
      </p:sp>
      <p:sp>
        <p:nvSpPr>
          <p:cNvPr id="91" name="Rectangle 90">
            <a:extLst>
              <a:ext uri="{FF2B5EF4-FFF2-40B4-BE49-F238E27FC236}">
                <a16:creationId xmlns:a16="http://schemas.microsoft.com/office/drawing/2014/main" xmlns="" id="{F6D42D4F-A725-53FA-66E7-888F9D89F968}"/>
              </a:ext>
            </a:extLst>
          </p:cNvPr>
          <p:cNvSpPr/>
          <p:nvPr/>
        </p:nvSpPr>
        <p:spPr>
          <a:xfrm>
            <a:off x="6310176" y="2528308"/>
            <a:ext cx="899353" cy="42681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1097280">
              <a:spcAft>
                <a:spcPts val="600"/>
              </a:spcAft>
            </a:pPr>
            <a:r>
              <a:rPr lang="en-IN" sz="1440" kern="1200">
                <a:solidFill>
                  <a:schemeClr val="dk1"/>
                </a:solidFill>
                <a:latin typeface="+mn-lt"/>
                <a:ea typeface="+mn-ea"/>
                <a:cs typeface="+mn-cs"/>
              </a:rPr>
              <a:t>Damage </a:t>
            </a:r>
            <a:endParaRPr lang="en-IN" sz="1200"/>
          </a:p>
        </p:txBody>
      </p:sp>
      <p:cxnSp>
        <p:nvCxnSpPr>
          <p:cNvPr id="93" name="Straight Arrow Connector 92">
            <a:extLst>
              <a:ext uri="{FF2B5EF4-FFF2-40B4-BE49-F238E27FC236}">
                <a16:creationId xmlns:a16="http://schemas.microsoft.com/office/drawing/2014/main" xmlns="" id="{4E1FF19D-D499-742A-A3B4-336F4FF7637F}"/>
              </a:ext>
            </a:extLst>
          </p:cNvPr>
          <p:cNvCxnSpPr>
            <a:stCxn id="83" idx="2"/>
            <a:endCxn id="85" idx="0"/>
          </p:cNvCxnSpPr>
          <p:nvPr/>
        </p:nvCxnSpPr>
        <p:spPr>
          <a:xfrm flipH="1">
            <a:off x="4151713" y="1129730"/>
            <a:ext cx="1975541" cy="4786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5" name="Straight Arrow Connector 94">
            <a:extLst>
              <a:ext uri="{FF2B5EF4-FFF2-40B4-BE49-F238E27FC236}">
                <a16:creationId xmlns:a16="http://schemas.microsoft.com/office/drawing/2014/main" xmlns="" id="{79D68692-6507-2BAD-EC40-267DD244AE00}"/>
              </a:ext>
            </a:extLst>
          </p:cNvPr>
          <p:cNvCxnSpPr>
            <a:stCxn id="83" idx="2"/>
            <a:endCxn id="84" idx="0"/>
          </p:cNvCxnSpPr>
          <p:nvPr/>
        </p:nvCxnSpPr>
        <p:spPr>
          <a:xfrm>
            <a:off x="6127254" y="1129730"/>
            <a:ext cx="1911516" cy="44205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7" name="Straight Arrow Connector 96">
            <a:extLst>
              <a:ext uri="{FF2B5EF4-FFF2-40B4-BE49-F238E27FC236}">
                <a16:creationId xmlns:a16="http://schemas.microsoft.com/office/drawing/2014/main" xmlns="" id="{459CF77C-408D-5895-D4D8-4D5C997D8DB3}"/>
              </a:ext>
            </a:extLst>
          </p:cNvPr>
          <p:cNvCxnSpPr>
            <a:stCxn id="85" idx="2"/>
            <a:endCxn id="88" idx="0"/>
          </p:cNvCxnSpPr>
          <p:nvPr/>
        </p:nvCxnSpPr>
        <p:spPr>
          <a:xfrm flipH="1">
            <a:off x="3000843" y="2094635"/>
            <a:ext cx="1150870" cy="4588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9" name="Straight Arrow Connector 98">
            <a:extLst>
              <a:ext uri="{FF2B5EF4-FFF2-40B4-BE49-F238E27FC236}">
                <a16:creationId xmlns:a16="http://schemas.microsoft.com/office/drawing/2014/main" xmlns="" id="{4FBA4002-86FB-EAB9-28EF-ED47B628A9D2}"/>
              </a:ext>
            </a:extLst>
          </p:cNvPr>
          <p:cNvCxnSpPr>
            <a:stCxn id="85" idx="2"/>
            <a:endCxn id="86" idx="0"/>
          </p:cNvCxnSpPr>
          <p:nvPr/>
        </p:nvCxnSpPr>
        <p:spPr>
          <a:xfrm flipH="1">
            <a:off x="4150191" y="2094635"/>
            <a:ext cx="1522" cy="4786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1" name="Straight Arrow Connector 100">
            <a:extLst>
              <a:ext uri="{FF2B5EF4-FFF2-40B4-BE49-F238E27FC236}">
                <a16:creationId xmlns:a16="http://schemas.microsoft.com/office/drawing/2014/main" xmlns="" id="{BFBB8C1A-43B8-A937-54B0-BD5D083EFAEE}"/>
              </a:ext>
            </a:extLst>
          </p:cNvPr>
          <p:cNvCxnSpPr>
            <a:stCxn id="85" idx="2"/>
            <a:endCxn id="87" idx="0"/>
          </p:cNvCxnSpPr>
          <p:nvPr/>
        </p:nvCxnSpPr>
        <p:spPr>
          <a:xfrm>
            <a:off x="4151713" y="2094635"/>
            <a:ext cx="1315504" cy="48397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3" name="Straight Arrow Connector 102">
            <a:extLst>
              <a:ext uri="{FF2B5EF4-FFF2-40B4-BE49-F238E27FC236}">
                <a16:creationId xmlns:a16="http://schemas.microsoft.com/office/drawing/2014/main" xmlns="" id="{1136223C-A418-96B2-347A-1C5EAC6A3D01}"/>
              </a:ext>
            </a:extLst>
          </p:cNvPr>
          <p:cNvCxnSpPr>
            <a:stCxn id="84" idx="2"/>
            <a:endCxn id="91" idx="0"/>
          </p:cNvCxnSpPr>
          <p:nvPr/>
        </p:nvCxnSpPr>
        <p:spPr>
          <a:xfrm flipH="1">
            <a:off x="6759852" y="2058050"/>
            <a:ext cx="1278918" cy="4702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5" name="Straight Arrow Connector 104">
            <a:extLst>
              <a:ext uri="{FF2B5EF4-FFF2-40B4-BE49-F238E27FC236}">
                <a16:creationId xmlns:a16="http://schemas.microsoft.com/office/drawing/2014/main" xmlns="" id="{967FA933-8244-E285-9B02-2EF434068B05}"/>
              </a:ext>
            </a:extLst>
          </p:cNvPr>
          <p:cNvCxnSpPr>
            <a:stCxn id="84" idx="2"/>
            <a:endCxn id="89" idx="0"/>
          </p:cNvCxnSpPr>
          <p:nvPr/>
        </p:nvCxnSpPr>
        <p:spPr>
          <a:xfrm>
            <a:off x="8038770" y="2058050"/>
            <a:ext cx="13718" cy="49540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7" name="Straight Arrow Connector 106">
            <a:extLst>
              <a:ext uri="{FF2B5EF4-FFF2-40B4-BE49-F238E27FC236}">
                <a16:creationId xmlns:a16="http://schemas.microsoft.com/office/drawing/2014/main" xmlns="" id="{0108814A-57F1-E11A-6FEE-E404C2C52103}"/>
              </a:ext>
            </a:extLst>
          </p:cNvPr>
          <p:cNvCxnSpPr>
            <a:stCxn id="84" idx="2"/>
            <a:endCxn id="90" idx="0"/>
          </p:cNvCxnSpPr>
          <p:nvPr/>
        </p:nvCxnSpPr>
        <p:spPr>
          <a:xfrm>
            <a:off x="8038770" y="2058050"/>
            <a:ext cx="1187456" cy="49540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5076372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3"/>
                                        </p:tgtEl>
                                        <p:attrNameLst>
                                          <p:attrName>style.visibility</p:attrName>
                                        </p:attrNameLst>
                                      </p:cBhvr>
                                      <p:to>
                                        <p:strVal val="visible"/>
                                      </p:to>
                                    </p:set>
                                    <p:anim calcmode="lin" valueType="num">
                                      <p:cBhvr additive="base">
                                        <p:cTn id="7" dur="500" fill="hold"/>
                                        <p:tgtEl>
                                          <p:spTgt spid="83"/>
                                        </p:tgtEl>
                                        <p:attrNameLst>
                                          <p:attrName>ppt_x</p:attrName>
                                        </p:attrNameLst>
                                      </p:cBhvr>
                                      <p:tavLst>
                                        <p:tav tm="0">
                                          <p:val>
                                            <p:strVal val="#ppt_x"/>
                                          </p:val>
                                        </p:tav>
                                        <p:tav tm="100000">
                                          <p:val>
                                            <p:strVal val="#ppt_x"/>
                                          </p:val>
                                        </p:tav>
                                      </p:tavLst>
                                    </p:anim>
                                    <p:anim calcmode="lin" valueType="num">
                                      <p:cBhvr additive="base">
                                        <p:cTn id="8" dur="500" fill="hold"/>
                                        <p:tgtEl>
                                          <p:spTgt spid="8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4"/>
                                        </p:tgtEl>
                                        <p:attrNameLst>
                                          <p:attrName>style.visibility</p:attrName>
                                        </p:attrNameLst>
                                      </p:cBhvr>
                                      <p:to>
                                        <p:strVal val="visible"/>
                                      </p:to>
                                    </p:set>
                                    <p:anim calcmode="lin" valueType="num">
                                      <p:cBhvr additive="base">
                                        <p:cTn id="11" dur="500" fill="hold"/>
                                        <p:tgtEl>
                                          <p:spTgt spid="84"/>
                                        </p:tgtEl>
                                        <p:attrNameLst>
                                          <p:attrName>ppt_x</p:attrName>
                                        </p:attrNameLst>
                                      </p:cBhvr>
                                      <p:tavLst>
                                        <p:tav tm="0">
                                          <p:val>
                                            <p:strVal val="#ppt_x"/>
                                          </p:val>
                                        </p:tav>
                                        <p:tav tm="100000">
                                          <p:val>
                                            <p:strVal val="#ppt_x"/>
                                          </p:val>
                                        </p:tav>
                                      </p:tavLst>
                                    </p:anim>
                                    <p:anim calcmode="lin" valueType="num">
                                      <p:cBhvr additive="base">
                                        <p:cTn id="12" dur="500" fill="hold"/>
                                        <p:tgtEl>
                                          <p:spTgt spid="8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5"/>
                                        </p:tgtEl>
                                        <p:attrNameLst>
                                          <p:attrName>style.visibility</p:attrName>
                                        </p:attrNameLst>
                                      </p:cBhvr>
                                      <p:to>
                                        <p:strVal val="visible"/>
                                      </p:to>
                                    </p:set>
                                    <p:anim calcmode="lin" valueType="num">
                                      <p:cBhvr additive="base">
                                        <p:cTn id="15" dur="500" fill="hold"/>
                                        <p:tgtEl>
                                          <p:spTgt spid="85"/>
                                        </p:tgtEl>
                                        <p:attrNameLst>
                                          <p:attrName>ppt_x</p:attrName>
                                        </p:attrNameLst>
                                      </p:cBhvr>
                                      <p:tavLst>
                                        <p:tav tm="0">
                                          <p:val>
                                            <p:strVal val="#ppt_x"/>
                                          </p:val>
                                        </p:tav>
                                        <p:tav tm="100000">
                                          <p:val>
                                            <p:strVal val="#ppt_x"/>
                                          </p:val>
                                        </p:tav>
                                      </p:tavLst>
                                    </p:anim>
                                    <p:anim calcmode="lin" valueType="num">
                                      <p:cBhvr additive="base">
                                        <p:cTn id="16" dur="500" fill="hold"/>
                                        <p:tgtEl>
                                          <p:spTgt spid="8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6"/>
                                        </p:tgtEl>
                                        <p:attrNameLst>
                                          <p:attrName>style.visibility</p:attrName>
                                        </p:attrNameLst>
                                      </p:cBhvr>
                                      <p:to>
                                        <p:strVal val="visible"/>
                                      </p:to>
                                    </p:set>
                                    <p:anim calcmode="lin" valueType="num">
                                      <p:cBhvr additive="base">
                                        <p:cTn id="19" dur="500" fill="hold"/>
                                        <p:tgtEl>
                                          <p:spTgt spid="86"/>
                                        </p:tgtEl>
                                        <p:attrNameLst>
                                          <p:attrName>ppt_x</p:attrName>
                                        </p:attrNameLst>
                                      </p:cBhvr>
                                      <p:tavLst>
                                        <p:tav tm="0">
                                          <p:val>
                                            <p:strVal val="#ppt_x"/>
                                          </p:val>
                                        </p:tav>
                                        <p:tav tm="100000">
                                          <p:val>
                                            <p:strVal val="#ppt_x"/>
                                          </p:val>
                                        </p:tav>
                                      </p:tavLst>
                                    </p:anim>
                                    <p:anim calcmode="lin" valueType="num">
                                      <p:cBhvr additive="base">
                                        <p:cTn id="20" dur="500" fill="hold"/>
                                        <p:tgtEl>
                                          <p:spTgt spid="8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87"/>
                                        </p:tgtEl>
                                        <p:attrNameLst>
                                          <p:attrName>style.visibility</p:attrName>
                                        </p:attrNameLst>
                                      </p:cBhvr>
                                      <p:to>
                                        <p:strVal val="visible"/>
                                      </p:to>
                                    </p:set>
                                    <p:anim calcmode="lin" valueType="num">
                                      <p:cBhvr additive="base">
                                        <p:cTn id="23" dur="500" fill="hold"/>
                                        <p:tgtEl>
                                          <p:spTgt spid="87"/>
                                        </p:tgtEl>
                                        <p:attrNameLst>
                                          <p:attrName>ppt_x</p:attrName>
                                        </p:attrNameLst>
                                      </p:cBhvr>
                                      <p:tavLst>
                                        <p:tav tm="0">
                                          <p:val>
                                            <p:strVal val="#ppt_x"/>
                                          </p:val>
                                        </p:tav>
                                        <p:tav tm="100000">
                                          <p:val>
                                            <p:strVal val="#ppt_x"/>
                                          </p:val>
                                        </p:tav>
                                      </p:tavLst>
                                    </p:anim>
                                    <p:anim calcmode="lin" valueType="num">
                                      <p:cBhvr additive="base">
                                        <p:cTn id="24" dur="500" fill="hold"/>
                                        <p:tgtEl>
                                          <p:spTgt spid="8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8"/>
                                        </p:tgtEl>
                                        <p:attrNameLst>
                                          <p:attrName>style.visibility</p:attrName>
                                        </p:attrNameLst>
                                      </p:cBhvr>
                                      <p:to>
                                        <p:strVal val="visible"/>
                                      </p:to>
                                    </p:set>
                                    <p:anim calcmode="lin" valueType="num">
                                      <p:cBhvr additive="base">
                                        <p:cTn id="27" dur="500" fill="hold"/>
                                        <p:tgtEl>
                                          <p:spTgt spid="88"/>
                                        </p:tgtEl>
                                        <p:attrNameLst>
                                          <p:attrName>ppt_x</p:attrName>
                                        </p:attrNameLst>
                                      </p:cBhvr>
                                      <p:tavLst>
                                        <p:tav tm="0">
                                          <p:val>
                                            <p:strVal val="#ppt_x"/>
                                          </p:val>
                                        </p:tav>
                                        <p:tav tm="100000">
                                          <p:val>
                                            <p:strVal val="#ppt_x"/>
                                          </p:val>
                                        </p:tav>
                                      </p:tavLst>
                                    </p:anim>
                                    <p:anim calcmode="lin" valueType="num">
                                      <p:cBhvr additive="base">
                                        <p:cTn id="28" dur="500" fill="hold"/>
                                        <p:tgtEl>
                                          <p:spTgt spid="88"/>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89"/>
                                        </p:tgtEl>
                                        <p:attrNameLst>
                                          <p:attrName>style.visibility</p:attrName>
                                        </p:attrNameLst>
                                      </p:cBhvr>
                                      <p:to>
                                        <p:strVal val="visible"/>
                                      </p:to>
                                    </p:set>
                                    <p:anim calcmode="lin" valueType="num">
                                      <p:cBhvr additive="base">
                                        <p:cTn id="31" dur="500" fill="hold"/>
                                        <p:tgtEl>
                                          <p:spTgt spid="89"/>
                                        </p:tgtEl>
                                        <p:attrNameLst>
                                          <p:attrName>ppt_x</p:attrName>
                                        </p:attrNameLst>
                                      </p:cBhvr>
                                      <p:tavLst>
                                        <p:tav tm="0">
                                          <p:val>
                                            <p:strVal val="#ppt_x"/>
                                          </p:val>
                                        </p:tav>
                                        <p:tav tm="100000">
                                          <p:val>
                                            <p:strVal val="#ppt_x"/>
                                          </p:val>
                                        </p:tav>
                                      </p:tavLst>
                                    </p:anim>
                                    <p:anim calcmode="lin" valueType="num">
                                      <p:cBhvr additive="base">
                                        <p:cTn id="32" dur="500" fill="hold"/>
                                        <p:tgtEl>
                                          <p:spTgt spid="89"/>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90"/>
                                        </p:tgtEl>
                                        <p:attrNameLst>
                                          <p:attrName>style.visibility</p:attrName>
                                        </p:attrNameLst>
                                      </p:cBhvr>
                                      <p:to>
                                        <p:strVal val="visible"/>
                                      </p:to>
                                    </p:set>
                                    <p:anim calcmode="lin" valueType="num">
                                      <p:cBhvr additive="base">
                                        <p:cTn id="35" dur="500" fill="hold"/>
                                        <p:tgtEl>
                                          <p:spTgt spid="90"/>
                                        </p:tgtEl>
                                        <p:attrNameLst>
                                          <p:attrName>ppt_x</p:attrName>
                                        </p:attrNameLst>
                                      </p:cBhvr>
                                      <p:tavLst>
                                        <p:tav tm="0">
                                          <p:val>
                                            <p:strVal val="#ppt_x"/>
                                          </p:val>
                                        </p:tav>
                                        <p:tav tm="100000">
                                          <p:val>
                                            <p:strVal val="#ppt_x"/>
                                          </p:val>
                                        </p:tav>
                                      </p:tavLst>
                                    </p:anim>
                                    <p:anim calcmode="lin" valueType="num">
                                      <p:cBhvr additive="base">
                                        <p:cTn id="36" dur="500" fill="hold"/>
                                        <p:tgtEl>
                                          <p:spTgt spid="90"/>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91"/>
                                        </p:tgtEl>
                                        <p:attrNameLst>
                                          <p:attrName>style.visibility</p:attrName>
                                        </p:attrNameLst>
                                      </p:cBhvr>
                                      <p:to>
                                        <p:strVal val="visible"/>
                                      </p:to>
                                    </p:set>
                                    <p:anim calcmode="lin" valueType="num">
                                      <p:cBhvr additive="base">
                                        <p:cTn id="39" dur="500" fill="hold"/>
                                        <p:tgtEl>
                                          <p:spTgt spid="91"/>
                                        </p:tgtEl>
                                        <p:attrNameLst>
                                          <p:attrName>ppt_x</p:attrName>
                                        </p:attrNameLst>
                                      </p:cBhvr>
                                      <p:tavLst>
                                        <p:tav tm="0">
                                          <p:val>
                                            <p:strVal val="#ppt_x"/>
                                          </p:val>
                                        </p:tav>
                                        <p:tav tm="100000">
                                          <p:val>
                                            <p:strVal val="#ppt_x"/>
                                          </p:val>
                                        </p:tav>
                                      </p:tavLst>
                                    </p:anim>
                                    <p:anim calcmode="lin" valueType="num">
                                      <p:cBhvr additive="base">
                                        <p:cTn id="40" dur="500" fill="hold"/>
                                        <p:tgtEl>
                                          <p:spTgt spid="91"/>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93"/>
                                        </p:tgtEl>
                                        <p:attrNameLst>
                                          <p:attrName>style.visibility</p:attrName>
                                        </p:attrNameLst>
                                      </p:cBhvr>
                                      <p:to>
                                        <p:strVal val="visible"/>
                                      </p:to>
                                    </p:set>
                                    <p:anim calcmode="lin" valueType="num">
                                      <p:cBhvr additive="base">
                                        <p:cTn id="43" dur="500" fill="hold"/>
                                        <p:tgtEl>
                                          <p:spTgt spid="93"/>
                                        </p:tgtEl>
                                        <p:attrNameLst>
                                          <p:attrName>ppt_x</p:attrName>
                                        </p:attrNameLst>
                                      </p:cBhvr>
                                      <p:tavLst>
                                        <p:tav tm="0">
                                          <p:val>
                                            <p:strVal val="#ppt_x"/>
                                          </p:val>
                                        </p:tav>
                                        <p:tav tm="100000">
                                          <p:val>
                                            <p:strVal val="#ppt_x"/>
                                          </p:val>
                                        </p:tav>
                                      </p:tavLst>
                                    </p:anim>
                                    <p:anim calcmode="lin" valueType="num">
                                      <p:cBhvr additive="base">
                                        <p:cTn id="44" dur="500" fill="hold"/>
                                        <p:tgtEl>
                                          <p:spTgt spid="93"/>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95"/>
                                        </p:tgtEl>
                                        <p:attrNameLst>
                                          <p:attrName>style.visibility</p:attrName>
                                        </p:attrNameLst>
                                      </p:cBhvr>
                                      <p:to>
                                        <p:strVal val="visible"/>
                                      </p:to>
                                    </p:set>
                                    <p:anim calcmode="lin" valueType="num">
                                      <p:cBhvr additive="base">
                                        <p:cTn id="47" dur="500" fill="hold"/>
                                        <p:tgtEl>
                                          <p:spTgt spid="95"/>
                                        </p:tgtEl>
                                        <p:attrNameLst>
                                          <p:attrName>ppt_x</p:attrName>
                                        </p:attrNameLst>
                                      </p:cBhvr>
                                      <p:tavLst>
                                        <p:tav tm="0">
                                          <p:val>
                                            <p:strVal val="#ppt_x"/>
                                          </p:val>
                                        </p:tav>
                                        <p:tav tm="100000">
                                          <p:val>
                                            <p:strVal val="#ppt_x"/>
                                          </p:val>
                                        </p:tav>
                                      </p:tavLst>
                                    </p:anim>
                                    <p:anim calcmode="lin" valueType="num">
                                      <p:cBhvr additive="base">
                                        <p:cTn id="48" dur="500" fill="hold"/>
                                        <p:tgtEl>
                                          <p:spTgt spid="95"/>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97"/>
                                        </p:tgtEl>
                                        <p:attrNameLst>
                                          <p:attrName>style.visibility</p:attrName>
                                        </p:attrNameLst>
                                      </p:cBhvr>
                                      <p:to>
                                        <p:strVal val="visible"/>
                                      </p:to>
                                    </p:set>
                                    <p:anim calcmode="lin" valueType="num">
                                      <p:cBhvr additive="base">
                                        <p:cTn id="51" dur="500" fill="hold"/>
                                        <p:tgtEl>
                                          <p:spTgt spid="97"/>
                                        </p:tgtEl>
                                        <p:attrNameLst>
                                          <p:attrName>ppt_x</p:attrName>
                                        </p:attrNameLst>
                                      </p:cBhvr>
                                      <p:tavLst>
                                        <p:tav tm="0">
                                          <p:val>
                                            <p:strVal val="#ppt_x"/>
                                          </p:val>
                                        </p:tav>
                                        <p:tav tm="100000">
                                          <p:val>
                                            <p:strVal val="#ppt_x"/>
                                          </p:val>
                                        </p:tav>
                                      </p:tavLst>
                                    </p:anim>
                                    <p:anim calcmode="lin" valueType="num">
                                      <p:cBhvr additive="base">
                                        <p:cTn id="52" dur="500" fill="hold"/>
                                        <p:tgtEl>
                                          <p:spTgt spid="97"/>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99"/>
                                        </p:tgtEl>
                                        <p:attrNameLst>
                                          <p:attrName>style.visibility</p:attrName>
                                        </p:attrNameLst>
                                      </p:cBhvr>
                                      <p:to>
                                        <p:strVal val="visible"/>
                                      </p:to>
                                    </p:set>
                                    <p:anim calcmode="lin" valueType="num">
                                      <p:cBhvr additive="base">
                                        <p:cTn id="55" dur="500" fill="hold"/>
                                        <p:tgtEl>
                                          <p:spTgt spid="99"/>
                                        </p:tgtEl>
                                        <p:attrNameLst>
                                          <p:attrName>ppt_x</p:attrName>
                                        </p:attrNameLst>
                                      </p:cBhvr>
                                      <p:tavLst>
                                        <p:tav tm="0">
                                          <p:val>
                                            <p:strVal val="#ppt_x"/>
                                          </p:val>
                                        </p:tav>
                                        <p:tav tm="100000">
                                          <p:val>
                                            <p:strVal val="#ppt_x"/>
                                          </p:val>
                                        </p:tav>
                                      </p:tavLst>
                                    </p:anim>
                                    <p:anim calcmode="lin" valueType="num">
                                      <p:cBhvr additive="base">
                                        <p:cTn id="56" dur="500" fill="hold"/>
                                        <p:tgtEl>
                                          <p:spTgt spid="99"/>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101"/>
                                        </p:tgtEl>
                                        <p:attrNameLst>
                                          <p:attrName>style.visibility</p:attrName>
                                        </p:attrNameLst>
                                      </p:cBhvr>
                                      <p:to>
                                        <p:strVal val="visible"/>
                                      </p:to>
                                    </p:set>
                                    <p:anim calcmode="lin" valueType="num">
                                      <p:cBhvr additive="base">
                                        <p:cTn id="59" dur="500" fill="hold"/>
                                        <p:tgtEl>
                                          <p:spTgt spid="101"/>
                                        </p:tgtEl>
                                        <p:attrNameLst>
                                          <p:attrName>ppt_x</p:attrName>
                                        </p:attrNameLst>
                                      </p:cBhvr>
                                      <p:tavLst>
                                        <p:tav tm="0">
                                          <p:val>
                                            <p:strVal val="#ppt_x"/>
                                          </p:val>
                                        </p:tav>
                                        <p:tav tm="100000">
                                          <p:val>
                                            <p:strVal val="#ppt_x"/>
                                          </p:val>
                                        </p:tav>
                                      </p:tavLst>
                                    </p:anim>
                                    <p:anim calcmode="lin" valueType="num">
                                      <p:cBhvr additive="base">
                                        <p:cTn id="60" dur="500" fill="hold"/>
                                        <p:tgtEl>
                                          <p:spTgt spid="101"/>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103"/>
                                        </p:tgtEl>
                                        <p:attrNameLst>
                                          <p:attrName>style.visibility</p:attrName>
                                        </p:attrNameLst>
                                      </p:cBhvr>
                                      <p:to>
                                        <p:strVal val="visible"/>
                                      </p:to>
                                    </p:set>
                                    <p:anim calcmode="lin" valueType="num">
                                      <p:cBhvr additive="base">
                                        <p:cTn id="63" dur="500" fill="hold"/>
                                        <p:tgtEl>
                                          <p:spTgt spid="103"/>
                                        </p:tgtEl>
                                        <p:attrNameLst>
                                          <p:attrName>ppt_x</p:attrName>
                                        </p:attrNameLst>
                                      </p:cBhvr>
                                      <p:tavLst>
                                        <p:tav tm="0">
                                          <p:val>
                                            <p:strVal val="#ppt_x"/>
                                          </p:val>
                                        </p:tav>
                                        <p:tav tm="100000">
                                          <p:val>
                                            <p:strVal val="#ppt_x"/>
                                          </p:val>
                                        </p:tav>
                                      </p:tavLst>
                                    </p:anim>
                                    <p:anim calcmode="lin" valueType="num">
                                      <p:cBhvr additive="base">
                                        <p:cTn id="64" dur="500" fill="hold"/>
                                        <p:tgtEl>
                                          <p:spTgt spid="103"/>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stCondLst>
                                    <p:cond delay="0"/>
                                  </p:stCondLst>
                                  <p:childTnLst>
                                    <p:set>
                                      <p:cBhvr>
                                        <p:cTn id="66" dur="1" fill="hold">
                                          <p:stCondLst>
                                            <p:cond delay="0"/>
                                          </p:stCondLst>
                                        </p:cTn>
                                        <p:tgtEl>
                                          <p:spTgt spid="105"/>
                                        </p:tgtEl>
                                        <p:attrNameLst>
                                          <p:attrName>style.visibility</p:attrName>
                                        </p:attrNameLst>
                                      </p:cBhvr>
                                      <p:to>
                                        <p:strVal val="visible"/>
                                      </p:to>
                                    </p:set>
                                    <p:anim calcmode="lin" valueType="num">
                                      <p:cBhvr additive="base">
                                        <p:cTn id="67" dur="500" fill="hold"/>
                                        <p:tgtEl>
                                          <p:spTgt spid="105"/>
                                        </p:tgtEl>
                                        <p:attrNameLst>
                                          <p:attrName>ppt_x</p:attrName>
                                        </p:attrNameLst>
                                      </p:cBhvr>
                                      <p:tavLst>
                                        <p:tav tm="0">
                                          <p:val>
                                            <p:strVal val="#ppt_x"/>
                                          </p:val>
                                        </p:tav>
                                        <p:tav tm="100000">
                                          <p:val>
                                            <p:strVal val="#ppt_x"/>
                                          </p:val>
                                        </p:tav>
                                      </p:tavLst>
                                    </p:anim>
                                    <p:anim calcmode="lin" valueType="num">
                                      <p:cBhvr additive="base">
                                        <p:cTn id="68" dur="500" fill="hold"/>
                                        <p:tgtEl>
                                          <p:spTgt spid="105"/>
                                        </p:tgtEl>
                                        <p:attrNameLst>
                                          <p:attrName>ppt_y</p:attrName>
                                        </p:attrNameLst>
                                      </p:cBhvr>
                                      <p:tavLst>
                                        <p:tav tm="0">
                                          <p:val>
                                            <p:strVal val="1+#ppt_h/2"/>
                                          </p:val>
                                        </p:tav>
                                        <p:tav tm="100000">
                                          <p:val>
                                            <p:strVal val="#ppt_y"/>
                                          </p:val>
                                        </p:tav>
                                      </p:tavLst>
                                    </p:anim>
                                  </p:childTnLst>
                                </p:cTn>
                              </p:par>
                              <p:par>
                                <p:cTn id="69" presetID="2" presetClass="entr" presetSubtype="4" fill="hold" nodeType="withEffect">
                                  <p:stCondLst>
                                    <p:cond delay="0"/>
                                  </p:stCondLst>
                                  <p:childTnLst>
                                    <p:set>
                                      <p:cBhvr>
                                        <p:cTn id="70" dur="1" fill="hold">
                                          <p:stCondLst>
                                            <p:cond delay="0"/>
                                          </p:stCondLst>
                                        </p:cTn>
                                        <p:tgtEl>
                                          <p:spTgt spid="107"/>
                                        </p:tgtEl>
                                        <p:attrNameLst>
                                          <p:attrName>style.visibility</p:attrName>
                                        </p:attrNameLst>
                                      </p:cBhvr>
                                      <p:to>
                                        <p:strVal val="visible"/>
                                      </p:to>
                                    </p:set>
                                    <p:anim calcmode="lin" valueType="num">
                                      <p:cBhvr additive="base">
                                        <p:cTn id="71" dur="500" fill="hold"/>
                                        <p:tgtEl>
                                          <p:spTgt spid="107"/>
                                        </p:tgtEl>
                                        <p:attrNameLst>
                                          <p:attrName>ppt_x</p:attrName>
                                        </p:attrNameLst>
                                      </p:cBhvr>
                                      <p:tavLst>
                                        <p:tav tm="0">
                                          <p:val>
                                            <p:strVal val="#ppt_x"/>
                                          </p:val>
                                        </p:tav>
                                        <p:tav tm="100000">
                                          <p:val>
                                            <p:strVal val="#ppt_x"/>
                                          </p:val>
                                        </p:tav>
                                      </p:tavLst>
                                    </p:anim>
                                    <p:anim calcmode="lin" valueType="num">
                                      <p:cBhvr additive="base">
                                        <p:cTn id="72" dur="500" fill="hold"/>
                                        <p:tgtEl>
                                          <p:spTgt spid="107"/>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4" fill="hold" grpId="0" nodeType="clickEffect">
                                  <p:stCondLst>
                                    <p:cond delay="0"/>
                                  </p:stCondLst>
                                  <p:childTnLst>
                                    <p:set>
                                      <p:cBhvr>
                                        <p:cTn id="76" dur="1" fill="hold">
                                          <p:stCondLst>
                                            <p:cond delay="0"/>
                                          </p:stCondLst>
                                        </p:cTn>
                                        <p:tgtEl>
                                          <p:spTgt spid="75"/>
                                        </p:tgtEl>
                                        <p:attrNameLst>
                                          <p:attrName>style.visibility</p:attrName>
                                        </p:attrNameLst>
                                      </p:cBhvr>
                                      <p:to>
                                        <p:strVal val="visible"/>
                                      </p:to>
                                    </p:set>
                                    <p:anim calcmode="lin" valueType="num">
                                      <p:cBhvr additive="base">
                                        <p:cTn id="77" dur="500" fill="hold"/>
                                        <p:tgtEl>
                                          <p:spTgt spid="75"/>
                                        </p:tgtEl>
                                        <p:attrNameLst>
                                          <p:attrName>ppt_x</p:attrName>
                                        </p:attrNameLst>
                                      </p:cBhvr>
                                      <p:tavLst>
                                        <p:tav tm="0">
                                          <p:val>
                                            <p:strVal val="#ppt_x"/>
                                          </p:val>
                                        </p:tav>
                                        <p:tav tm="100000">
                                          <p:val>
                                            <p:strVal val="#ppt_x"/>
                                          </p:val>
                                        </p:tav>
                                      </p:tavLst>
                                    </p:anim>
                                    <p:anim calcmode="lin" valueType="num">
                                      <p:cBhvr additive="base">
                                        <p:cTn id="78" dur="500" fill="hold"/>
                                        <p:tgtEl>
                                          <p:spTgt spid="75"/>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76"/>
                                        </p:tgtEl>
                                        <p:attrNameLst>
                                          <p:attrName>style.visibility</p:attrName>
                                        </p:attrNameLst>
                                      </p:cBhvr>
                                      <p:to>
                                        <p:strVal val="visible"/>
                                      </p:to>
                                    </p:set>
                                    <p:anim calcmode="lin" valueType="num">
                                      <p:cBhvr additive="base">
                                        <p:cTn id="81" dur="500" fill="hold"/>
                                        <p:tgtEl>
                                          <p:spTgt spid="76"/>
                                        </p:tgtEl>
                                        <p:attrNameLst>
                                          <p:attrName>ppt_x</p:attrName>
                                        </p:attrNameLst>
                                      </p:cBhvr>
                                      <p:tavLst>
                                        <p:tav tm="0">
                                          <p:val>
                                            <p:strVal val="#ppt_x"/>
                                          </p:val>
                                        </p:tav>
                                        <p:tav tm="100000">
                                          <p:val>
                                            <p:strVal val="#ppt_x"/>
                                          </p:val>
                                        </p:tav>
                                      </p:tavLst>
                                    </p:anim>
                                    <p:anim calcmode="lin" valueType="num">
                                      <p:cBhvr additive="base">
                                        <p:cTn id="82" dur="500" fill="hold"/>
                                        <p:tgtEl>
                                          <p:spTgt spid="76"/>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77"/>
                                        </p:tgtEl>
                                        <p:attrNameLst>
                                          <p:attrName>style.visibility</p:attrName>
                                        </p:attrNameLst>
                                      </p:cBhvr>
                                      <p:to>
                                        <p:strVal val="visible"/>
                                      </p:to>
                                    </p:set>
                                    <p:anim calcmode="lin" valueType="num">
                                      <p:cBhvr additive="base">
                                        <p:cTn id="85" dur="500" fill="hold"/>
                                        <p:tgtEl>
                                          <p:spTgt spid="77"/>
                                        </p:tgtEl>
                                        <p:attrNameLst>
                                          <p:attrName>ppt_x</p:attrName>
                                        </p:attrNameLst>
                                      </p:cBhvr>
                                      <p:tavLst>
                                        <p:tav tm="0">
                                          <p:val>
                                            <p:strVal val="#ppt_x"/>
                                          </p:val>
                                        </p:tav>
                                        <p:tav tm="100000">
                                          <p:val>
                                            <p:strVal val="#ppt_x"/>
                                          </p:val>
                                        </p:tav>
                                      </p:tavLst>
                                    </p:anim>
                                    <p:anim calcmode="lin" valueType="num">
                                      <p:cBhvr additive="base">
                                        <p:cTn id="86" dur="500" fill="hold"/>
                                        <p:tgtEl>
                                          <p:spTgt spid="77"/>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78"/>
                                        </p:tgtEl>
                                        <p:attrNameLst>
                                          <p:attrName>style.visibility</p:attrName>
                                        </p:attrNameLst>
                                      </p:cBhvr>
                                      <p:to>
                                        <p:strVal val="visible"/>
                                      </p:to>
                                    </p:set>
                                    <p:anim calcmode="lin" valueType="num">
                                      <p:cBhvr additive="base">
                                        <p:cTn id="89" dur="500" fill="hold"/>
                                        <p:tgtEl>
                                          <p:spTgt spid="78"/>
                                        </p:tgtEl>
                                        <p:attrNameLst>
                                          <p:attrName>ppt_x</p:attrName>
                                        </p:attrNameLst>
                                      </p:cBhvr>
                                      <p:tavLst>
                                        <p:tav tm="0">
                                          <p:val>
                                            <p:strVal val="#ppt_x"/>
                                          </p:val>
                                        </p:tav>
                                        <p:tav tm="100000">
                                          <p:val>
                                            <p:strVal val="#ppt_x"/>
                                          </p:val>
                                        </p:tav>
                                      </p:tavLst>
                                    </p:anim>
                                    <p:anim calcmode="lin" valueType="num">
                                      <p:cBhvr additive="base">
                                        <p:cTn id="90" dur="500" fill="hold"/>
                                        <p:tgtEl>
                                          <p:spTgt spid="78"/>
                                        </p:tgtEl>
                                        <p:attrNameLst>
                                          <p:attrName>ppt_y</p:attrName>
                                        </p:attrNameLst>
                                      </p:cBhvr>
                                      <p:tavLst>
                                        <p:tav tm="0">
                                          <p:val>
                                            <p:strVal val="1+#ppt_h/2"/>
                                          </p:val>
                                        </p:tav>
                                        <p:tav tm="100000">
                                          <p:val>
                                            <p:strVal val="#ppt_y"/>
                                          </p:val>
                                        </p:tav>
                                      </p:tavLst>
                                    </p:anim>
                                  </p:childTnLst>
                                </p:cTn>
                              </p:par>
                              <p:par>
                                <p:cTn id="91" presetID="2" presetClass="entr" presetSubtype="4" fill="hold" nodeType="withEffect">
                                  <p:stCondLst>
                                    <p:cond delay="0"/>
                                  </p:stCondLst>
                                  <p:childTnLst>
                                    <p:set>
                                      <p:cBhvr>
                                        <p:cTn id="92" dur="1" fill="hold">
                                          <p:stCondLst>
                                            <p:cond delay="0"/>
                                          </p:stCondLst>
                                        </p:cTn>
                                        <p:tgtEl>
                                          <p:spTgt spid="79"/>
                                        </p:tgtEl>
                                        <p:attrNameLst>
                                          <p:attrName>style.visibility</p:attrName>
                                        </p:attrNameLst>
                                      </p:cBhvr>
                                      <p:to>
                                        <p:strVal val="visible"/>
                                      </p:to>
                                    </p:set>
                                    <p:anim calcmode="lin" valueType="num">
                                      <p:cBhvr additive="base">
                                        <p:cTn id="93" dur="500" fill="hold"/>
                                        <p:tgtEl>
                                          <p:spTgt spid="79"/>
                                        </p:tgtEl>
                                        <p:attrNameLst>
                                          <p:attrName>ppt_x</p:attrName>
                                        </p:attrNameLst>
                                      </p:cBhvr>
                                      <p:tavLst>
                                        <p:tav tm="0">
                                          <p:val>
                                            <p:strVal val="#ppt_x"/>
                                          </p:val>
                                        </p:tav>
                                        <p:tav tm="100000">
                                          <p:val>
                                            <p:strVal val="#ppt_x"/>
                                          </p:val>
                                        </p:tav>
                                      </p:tavLst>
                                    </p:anim>
                                    <p:anim calcmode="lin" valueType="num">
                                      <p:cBhvr additive="base">
                                        <p:cTn id="94" dur="500" fill="hold"/>
                                        <p:tgtEl>
                                          <p:spTgt spid="79"/>
                                        </p:tgtEl>
                                        <p:attrNameLst>
                                          <p:attrName>ppt_y</p:attrName>
                                        </p:attrNameLst>
                                      </p:cBhvr>
                                      <p:tavLst>
                                        <p:tav tm="0">
                                          <p:val>
                                            <p:strVal val="1+#ppt_h/2"/>
                                          </p:val>
                                        </p:tav>
                                        <p:tav tm="100000">
                                          <p:val>
                                            <p:strVal val="#ppt_y"/>
                                          </p:val>
                                        </p:tav>
                                      </p:tavLst>
                                    </p:anim>
                                  </p:childTnLst>
                                </p:cTn>
                              </p:par>
                              <p:par>
                                <p:cTn id="95" presetID="2" presetClass="entr" presetSubtype="4" fill="hold" nodeType="withEffect">
                                  <p:stCondLst>
                                    <p:cond delay="0"/>
                                  </p:stCondLst>
                                  <p:childTnLst>
                                    <p:set>
                                      <p:cBhvr>
                                        <p:cTn id="96" dur="1" fill="hold">
                                          <p:stCondLst>
                                            <p:cond delay="0"/>
                                          </p:stCondLst>
                                        </p:cTn>
                                        <p:tgtEl>
                                          <p:spTgt spid="80"/>
                                        </p:tgtEl>
                                        <p:attrNameLst>
                                          <p:attrName>style.visibility</p:attrName>
                                        </p:attrNameLst>
                                      </p:cBhvr>
                                      <p:to>
                                        <p:strVal val="visible"/>
                                      </p:to>
                                    </p:set>
                                    <p:anim calcmode="lin" valueType="num">
                                      <p:cBhvr additive="base">
                                        <p:cTn id="97" dur="500" fill="hold"/>
                                        <p:tgtEl>
                                          <p:spTgt spid="80"/>
                                        </p:tgtEl>
                                        <p:attrNameLst>
                                          <p:attrName>ppt_x</p:attrName>
                                        </p:attrNameLst>
                                      </p:cBhvr>
                                      <p:tavLst>
                                        <p:tav tm="0">
                                          <p:val>
                                            <p:strVal val="#ppt_x"/>
                                          </p:val>
                                        </p:tav>
                                        <p:tav tm="100000">
                                          <p:val>
                                            <p:strVal val="#ppt_x"/>
                                          </p:val>
                                        </p:tav>
                                      </p:tavLst>
                                    </p:anim>
                                    <p:anim calcmode="lin" valueType="num">
                                      <p:cBhvr additive="base">
                                        <p:cTn id="98" dur="500" fill="hold"/>
                                        <p:tgtEl>
                                          <p:spTgt spid="80"/>
                                        </p:tgtEl>
                                        <p:attrNameLst>
                                          <p:attrName>ppt_y</p:attrName>
                                        </p:attrNameLst>
                                      </p:cBhvr>
                                      <p:tavLst>
                                        <p:tav tm="0">
                                          <p:val>
                                            <p:strVal val="1+#ppt_h/2"/>
                                          </p:val>
                                        </p:tav>
                                        <p:tav tm="100000">
                                          <p:val>
                                            <p:strVal val="#ppt_y"/>
                                          </p:val>
                                        </p:tav>
                                      </p:tavLst>
                                    </p:anim>
                                  </p:childTnLst>
                                </p:cTn>
                              </p:par>
                              <p:par>
                                <p:cTn id="99" presetID="2" presetClass="entr" presetSubtype="4" fill="hold" nodeType="withEffect">
                                  <p:stCondLst>
                                    <p:cond delay="0"/>
                                  </p:stCondLst>
                                  <p:childTnLst>
                                    <p:set>
                                      <p:cBhvr>
                                        <p:cTn id="100" dur="1" fill="hold">
                                          <p:stCondLst>
                                            <p:cond delay="0"/>
                                          </p:stCondLst>
                                        </p:cTn>
                                        <p:tgtEl>
                                          <p:spTgt spid="81"/>
                                        </p:tgtEl>
                                        <p:attrNameLst>
                                          <p:attrName>style.visibility</p:attrName>
                                        </p:attrNameLst>
                                      </p:cBhvr>
                                      <p:to>
                                        <p:strVal val="visible"/>
                                      </p:to>
                                    </p:set>
                                    <p:anim calcmode="lin" valueType="num">
                                      <p:cBhvr additive="base">
                                        <p:cTn id="101" dur="500" fill="hold"/>
                                        <p:tgtEl>
                                          <p:spTgt spid="81"/>
                                        </p:tgtEl>
                                        <p:attrNameLst>
                                          <p:attrName>ppt_x</p:attrName>
                                        </p:attrNameLst>
                                      </p:cBhvr>
                                      <p:tavLst>
                                        <p:tav tm="0">
                                          <p:val>
                                            <p:strVal val="#ppt_x"/>
                                          </p:val>
                                        </p:tav>
                                        <p:tav tm="100000">
                                          <p:val>
                                            <p:strVal val="#ppt_x"/>
                                          </p:val>
                                        </p:tav>
                                      </p:tavLst>
                                    </p:anim>
                                    <p:anim calcmode="lin" valueType="num">
                                      <p:cBhvr additive="base">
                                        <p:cTn id="102" dur="500" fill="hold"/>
                                        <p:tgtEl>
                                          <p:spTgt spid="81"/>
                                        </p:tgtEl>
                                        <p:attrNameLst>
                                          <p:attrName>ppt_y</p:attrName>
                                        </p:attrNameLst>
                                      </p:cBhvr>
                                      <p:tavLst>
                                        <p:tav tm="0">
                                          <p:val>
                                            <p:strVal val="1+#ppt_h/2"/>
                                          </p:val>
                                        </p:tav>
                                        <p:tav tm="100000">
                                          <p:val>
                                            <p:strVal val="#ppt_y"/>
                                          </p:val>
                                        </p:tav>
                                      </p:tavLst>
                                    </p:anim>
                                  </p:childTnLst>
                                </p:cTn>
                              </p:par>
                              <p:par>
                                <p:cTn id="103" presetID="2" presetClass="entr" presetSubtype="4" fill="hold" nodeType="withEffect">
                                  <p:stCondLst>
                                    <p:cond delay="0"/>
                                  </p:stCondLst>
                                  <p:childTnLst>
                                    <p:set>
                                      <p:cBhvr>
                                        <p:cTn id="104" dur="1" fill="hold">
                                          <p:stCondLst>
                                            <p:cond delay="0"/>
                                          </p:stCondLst>
                                        </p:cTn>
                                        <p:tgtEl>
                                          <p:spTgt spid="82"/>
                                        </p:tgtEl>
                                        <p:attrNameLst>
                                          <p:attrName>style.visibility</p:attrName>
                                        </p:attrNameLst>
                                      </p:cBhvr>
                                      <p:to>
                                        <p:strVal val="visible"/>
                                      </p:to>
                                    </p:set>
                                    <p:anim calcmode="lin" valueType="num">
                                      <p:cBhvr additive="base">
                                        <p:cTn id="105" dur="500" fill="hold"/>
                                        <p:tgtEl>
                                          <p:spTgt spid="82"/>
                                        </p:tgtEl>
                                        <p:attrNameLst>
                                          <p:attrName>ppt_x</p:attrName>
                                        </p:attrNameLst>
                                      </p:cBhvr>
                                      <p:tavLst>
                                        <p:tav tm="0">
                                          <p:val>
                                            <p:strVal val="#ppt_x"/>
                                          </p:val>
                                        </p:tav>
                                        <p:tav tm="100000">
                                          <p:val>
                                            <p:strVal val="#ppt_x"/>
                                          </p:val>
                                        </p:tav>
                                      </p:tavLst>
                                    </p:anim>
                                    <p:anim calcmode="lin" valueType="num">
                                      <p:cBhvr additive="base">
                                        <p:cTn id="106" dur="500" fill="hold"/>
                                        <p:tgtEl>
                                          <p:spTgt spid="82"/>
                                        </p:tgtEl>
                                        <p:attrNameLst>
                                          <p:attrName>ppt_y</p:attrName>
                                        </p:attrNameLst>
                                      </p:cBhvr>
                                      <p:tavLst>
                                        <p:tav tm="0">
                                          <p:val>
                                            <p:strVal val="1+#ppt_h/2"/>
                                          </p:val>
                                        </p:tav>
                                        <p:tav tm="100000">
                                          <p:val>
                                            <p:strVal val="#ppt_y"/>
                                          </p:val>
                                        </p:tav>
                                      </p:tavLst>
                                    </p:anim>
                                  </p:childTnLst>
                                </p:cTn>
                              </p:par>
                            </p:childTnLst>
                          </p:cTn>
                        </p:par>
                      </p:childTnLst>
                    </p:cTn>
                  </p:par>
                  <p:par>
                    <p:cTn id="107" fill="hold">
                      <p:stCondLst>
                        <p:cond delay="indefinite"/>
                      </p:stCondLst>
                      <p:childTnLst>
                        <p:par>
                          <p:cTn id="108" fill="hold">
                            <p:stCondLst>
                              <p:cond delay="0"/>
                            </p:stCondLst>
                            <p:childTnLst>
                              <p:par>
                                <p:cTn id="109" presetID="2" presetClass="entr" presetSubtype="4" fill="hold" grpId="0" nodeType="clickEffect">
                                  <p:stCondLst>
                                    <p:cond delay="0"/>
                                  </p:stCondLst>
                                  <p:childTnLst>
                                    <p:set>
                                      <p:cBhvr>
                                        <p:cTn id="110" dur="1" fill="hold">
                                          <p:stCondLst>
                                            <p:cond delay="0"/>
                                          </p:stCondLst>
                                        </p:cTn>
                                        <p:tgtEl>
                                          <p:spTgt spid="63"/>
                                        </p:tgtEl>
                                        <p:attrNameLst>
                                          <p:attrName>style.visibility</p:attrName>
                                        </p:attrNameLst>
                                      </p:cBhvr>
                                      <p:to>
                                        <p:strVal val="visible"/>
                                      </p:to>
                                    </p:set>
                                    <p:anim calcmode="lin" valueType="num">
                                      <p:cBhvr additive="base">
                                        <p:cTn id="111" dur="500" fill="hold"/>
                                        <p:tgtEl>
                                          <p:spTgt spid="63"/>
                                        </p:tgtEl>
                                        <p:attrNameLst>
                                          <p:attrName>ppt_x</p:attrName>
                                        </p:attrNameLst>
                                      </p:cBhvr>
                                      <p:tavLst>
                                        <p:tav tm="0">
                                          <p:val>
                                            <p:strVal val="#ppt_x"/>
                                          </p:val>
                                        </p:tav>
                                        <p:tav tm="100000">
                                          <p:val>
                                            <p:strVal val="#ppt_x"/>
                                          </p:val>
                                        </p:tav>
                                      </p:tavLst>
                                    </p:anim>
                                    <p:anim calcmode="lin" valueType="num">
                                      <p:cBhvr additive="base">
                                        <p:cTn id="112" dur="500" fill="hold"/>
                                        <p:tgtEl>
                                          <p:spTgt spid="63"/>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64"/>
                                        </p:tgtEl>
                                        <p:attrNameLst>
                                          <p:attrName>style.visibility</p:attrName>
                                        </p:attrNameLst>
                                      </p:cBhvr>
                                      <p:to>
                                        <p:strVal val="visible"/>
                                      </p:to>
                                    </p:set>
                                    <p:anim calcmode="lin" valueType="num">
                                      <p:cBhvr additive="base">
                                        <p:cTn id="115" dur="500" fill="hold"/>
                                        <p:tgtEl>
                                          <p:spTgt spid="64"/>
                                        </p:tgtEl>
                                        <p:attrNameLst>
                                          <p:attrName>ppt_x</p:attrName>
                                        </p:attrNameLst>
                                      </p:cBhvr>
                                      <p:tavLst>
                                        <p:tav tm="0">
                                          <p:val>
                                            <p:strVal val="#ppt_x"/>
                                          </p:val>
                                        </p:tav>
                                        <p:tav tm="100000">
                                          <p:val>
                                            <p:strVal val="#ppt_x"/>
                                          </p:val>
                                        </p:tav>
                                      </p:tavLst>
                                    </p:anim>
                                    <p:anim calcmode="lin" valueType="num">
                                      <p:cBhvr additive="base">
                                        <p:cTn id="116" dur="500" fill="hold"/>
                                        <p:tgtEl>
                                          <p:spTgt spid="64"/>
                                        </p:tgtEl>
                                        <p:attrNameLst>
                                          <p:attrName>ppt_y</p:attrName>
                                        </p:attrNameLst>
                                      </p:cBhvr>
                                      <p:tavLst>
                                        <p:tav tm="0">
                                          <p:val>
                                            <p:strVal val="1+#ppt_h/2"/>
                                          </p:val>
                                        </p:tav>
                                        <p:tav tm="100000">
                                          <p:val>
                                            <p:strVal val="#ppt_y"/>
                                          </p:val>
                                        </p:tav>
                                      </p:tavLst>
                                    </p:anim>
                                  </p:childTnLst>
                                </p:cTn>
                              </p:par>
                              <p:par>
                                <p:cTn id="117" presetID="2" presetClass="entr" presetSubtype="4" fill="hold" grpId="0" nodeType="withEffect">
                                  <p:stCondLst>
                                    <p:cond delay="0"/>
                                  </p:stCondLst>
                                  <p:childTnLst>
                                    <p:set>
                                      <p:cBhvr>
                                        <p:cTn id="118" dur="1" fill="hold">
                                          <p:stCondLst>
                                            <p:cond delay="0"/>
                                          </p:stCondLst>
                                        </p:cTn>
                                        <p:tgtEl>
                                          <p:spTgt spid="65"/>
                                        </p:tgtEl>
                                        <p:attrNameLst>
                                          <p:attrName>style.visibility</p:attrName>
                                        </p:attrNameLst>
                                      </p:cBhvr>
                                      <p:to>
                                        <p:strVal val="visible"/>
                                      </p:to>
                                    </p:set>
                                    <p:anim calcmode="lin" valueType="num">
                                      <p:cBhvr additive="base">
                                        <p:cTn id="119" dur="500" fill="hold"/>
                                        <p:tgtEl>
                                          <p:spTgt spid="65"/>
                                        </p:tgtEl>
                                        <p:attrNameLst>
                                          <p:attrName>ppt_x</p:attrName>
                                        </p:attrNameLst>
                                      </p:cBhvr>
                                      <p:tavLst>
                                        <p:tav tm="0">
                                          <p:val>
                                            <p:strVal val="#ppt_x"/>
                                          </p:val>
                                        </p:tav>
                                        <p:tav tm="100000">
                                          <p:val>
                                            <p:strVal val="#ppt_x"/>
                                          </p:val>
                                        </p:tav>
                                      </p:tavLst>
                                    </p:anim>
                                    <p:anim calcmode="lin" valueType="num">
                                      <p:cBhvr additive="base">
                                        <p:cTn id="120" dur="500" fill="hold"/>
                                        <p:tgtEl>
                                          <p:spTgt spid="65"/>
                                        </p:tgtEl>
                                        <p:attrNameLst>
                                          <p:attrName>ppt_y</p:attrName>
                                        </p:attrNameLst>
                                      </p:cBhvr>
                                      <p:tavLst>
                                        <p:tav tm="0">
                                          <p:val>
                                            <p:strVal val="1+#ppt_h/2"/>
                                          </p:val>
                                        </p:tav>
                                        <p:tav tm="100000">
                                          <p:val>
                                            <p:strVal val="#ppt_y"/>
                                          </p:val>
                                        </p:tav>
                                      </p:tavLst>
                                    </p:anim>
                                  </p:childTnLst>
                                </p:cTn>
                              </p:par>
                              <p:par>
                                <p:cTn id="121" presetID="2" presetClass="entr" presetSubtype="4" fill="hold" grpId="0" nodeType="withEffect">
                                  <p:stCondLst>
                                    <p:cond delay="0"/>
                                  </p:stCondLst>
                                  <p:childTnLst>
                                    <p:set>
                                      <p:cBhvr>
                                        <p:cTn id="122" dur="1" fill="hold">
                                          <p:stCondLst>
                                            <p:cond delay="0"/>
                                          </p:stCondLst>
                                        </p:cTn>
                                        <p:tgtEl>
                                          <p:spTgt spid="66"/>
                                        </p:tgtEl>
                                        <p:attrNameLst>
                                          <p:attrName>style.visibility</p:attrName>
                                        </p:attrNameLst>
                                      </p:cBhvr>
                                      <p:to>
                                        <p:strVal val="visible"/>
                                      </p:to>
                                    </p:set>
                                    <p:anim calcmode="lin" valueType="num">
                                      <p:cBhvr additive="base">
                                        <p:cTn id="123" dur="500" fill="hold"/>
                                        <p:tgtEl>
                                          <p:spTgt spid="66"/>
                                        </p:tgtEl>
                                        <p:attrNameLst>
                                          <p:attrName>ppt_x</p:attrName>
                                        </p:attrNameLst>
                                      </p:cBhvr>
                                      <p:tavLst>
                                        <p:tav tm="0">
                                          <p:val>
                                            <p:strVal val="#ppt_x"/>
                                          </p:val>
                                        </p:tav>
                                        <p:tav tm="100000">
                                          <p:val>
                                            <p:strVal val="#ppt_x"/>
                                          </p:val>
                                        </p:tav>
                                      </p:tavLst>
                                    </p:anim>
                                    <p:anim calcmode="lin" valueType="num">
                                      <p:cBhvr additive="base">
                                        <p:cTn id="124" dur="500" fill="hold"/>
                                        <p:tgtEl>
                                          <p:spTgt spid="66"/>
                                        </p:tgtEl>
                                        <p:attrNameLst>
                                          <p:attrName>ppt_y</p:attrName>
                                        </p:attrNameLst>
                                      </p:cBhvr>
                                      <p:tavLst>
                                        <p:tav tm="0">
                                          <p:val>
                                            <p:strVal val="1+#ppt_h/2"/>
                                          </p:val>
                                        </p:tav>
                                        <p:tav tm="100000">
                                          <p:val>
                                            <p:strVal val="#ppt_y"/>
                                          </p:val>
                                        </p:tav>
                                      </p:tavLst>
                                    </p:anim>
                                  </p:childTnLst>
                                </p:cTn>
                              </p:par>
                              <p:par>
                                <p:cTn id="125" presetID="2" presetClass="entr" presetSubtype="4" fill="hold" nodeType="withEffect">
                                  <p:stCondLst>
                                    <p:cond delay="0"/>
                                  </p:stCondLst>
                                  <p:childTnLst>
                                    <p:set>
                                      <p:cBhvr>
                                        <p:cTn id="126" dur="1" fill="hold">
                                          <p:stCondLst>
                                            <p:cond delay="0"/>
                                          </p:stCondLst>
                                        </p:cTn>
                                        <p:tgtEl>
                                          <p:spTgt spid="68"/>
                                        </p:tgtEl>
                                        <p:attrNameLst>
                                          <p:attrName>style.visibility</p:attrName>
                                        </p:attrNameLst>
                                      </p:cBhvr>
                                      <p:to>
                                        <p:strVal val="visible"/>
                                      </p:to>
                                    </p:set>
                                    <p:anim calcmode="lin" valueType="num">
                                      <p:cBhvr additive="base">
                                        <p:cTn id="127" dur="500" fill="hold"/>
                                        <p:tgtEl>
                                          <p:spTgt spid="68"/>
                                        </p:tgtEl>
                                        <p:attrNameLst>
                                          <p:attrName>ppt_x</p:attrName>
                                        </p:attrNameLst>
                                      </p:cBhvr>
                                      <p:tavLst>
                                        <p:tav tm="0">
                                          <p:val>
                                            <p:strVal val="#ppt_x"/>
                                          </p:val>
                                        </p:tav>
                                        <p:tav tm="100000">
                                          <p:val>
                                            <p:strVal val="#ppt_x"/>
                                          </p:val>
                                        </p:tav>
                                      </p:tavLst>
                                    </p:anim>
                                    <p:anim calcmode="lin" valueType="num">
                                      <p:cBhvr additive="base">
                                        <p:cTn id="128" dur="500" fill="hold"/>
                                        <p:tgtEl>
                                          <p:spTgt spid="68"/>
                                        </p:tgtEl>
                                        <p:attrNameLst>
                                          <p:attrName>ppt_y</p:attrName>
                                        </p:attrNameLst>
                                      </p:cBhvr>
                                      <p:tavLst>
                                        <p:tav tm="0">
                                          <p:val>
                                            <p:strVal val="1+#ppt_h/2"/>
                                          </p:val>
                                        </p:tav>
                                        <p:tav tm="100000">
                                          <p:val>
                                            <p:strVal val="#ppt_y"/>
                                          </p:val>
                                        </p:tav>
                                      </p:tavLst>
                                    </p:anim>
                                  </p:childTnLst>
                                </p:cTn>
                              </p:par>
                              <p:par>
                                <p:cTn id="129" presetID="2" presetClass="entr" presetSubtype="4" fill="hold" nodeType="withEffect">
                                  <p:stCondLst>
                                    <p:cond delay="0"/>
                                  </p:stCondLst>
                                  <p:childTnLst>
                                    <p:set>
                                      <p:cBhvr>
                                        <p:cTn id="130" dur="1" fill="hold">
                                          <p:stCondLst>
                                            <p:cond delay="0"/>
                                          </p:stCondLst>
                                        </p:cTn>
                                        <p:tgtEl>
                                          <p:spTgt spid="70"/>
                                        </p:tgtEl>
                                        <p:attrNameLst>
                                          <p:attrName>style.visibility</p:attrName>
                                        </p:attrNameLst>
                                      </p:cBhvr>
                                      <p:to>
                                        <p:strVal val="visible"/>
                                      </p:to>
                                    </p:set>
                                    <p:anim calcmode="lin" valueType="num">
                                      <p:cBhvr additive="base">
                                        <p:cTn id="131" dur="500" fill="hold"/>
                                        <p:tgtEl>
                                          <p:spTgt spid="70"/>
                                        </p:tgtEl>
                                        <p:attrNameLst>
                                          <p:attrName>ppt_x</p:attrName>
                                        </p:attrNameLst>
                                      </p:cBhvr>
                                      <p:tavLst>
                                        <p:tav tm="0">
                                          <p:val>
                                            <p:strVal val="#ppt_x"/>
                                          </p:val>
                                        </p:tav>
                                        <p:tav tm="100000">
                                          <p:val>
                                            <p:strVal val="#ppt_x"/>
                                          </p:val>
                                        </p:tav>
                                      </p:tavLst>
                                    </p:anim>
                                    <p:anim calcmode="lin" valueType="num">
                                      <p:cBhvr additive="base">
                                        <p:cTn id="132" dur="500" fill="hold"/>
                                        <p:tgtEl>
                                          <p:spTgt spid="70"/>
                                        </p:tgtEl>
                                        <p:attrNameLst>
                                          <p:attrName>ppt_y</p:attrName>
                                        </p:attrNameLst>
                                      </p:cBhvr>
                                      <p:tavLst>
                                        <p:tav tm="0">
                                          <p:val>
                                            <p:strVal val="1+#ppt_h/2"/>
                                          </p:val>
                                        </p:tav>
                                        <p:tav tm="100000">
                                          <p:val>
                                            <p:strVal val="#ppt_y"/>
                                          </p:val>
                                        </p:tav>
                                      </p:tavLst>
                                    </p:anim>
                                  </p:childTnLst>
                                </p:cTn>
                              </p:par>
                              <p:par>
                                <p:cTn id="133" presetID="2" presetClass="entr" presetSubtype="4" fill="hold" nodeType="withEffect">
                                  <p:stCondLst>
                                    <p:cond delay="0"/>
                                  </p:stCondLst>
                                  <p:childTnLst>
                                    <p:set>
                                      <p:cBhvr>
                                        <p:cTn id="134" dur="1" fill="hold">
                                          <p:stCondLst>
                                            <p:cond delay="0"/>
                                          </p:stCondLst>
                                        </p:cTn>
                                        <p:tgtEl>
                                          <p:spTgt spid="72"/>
                                        </p:tgtEl>
                                        <p:attrNameLst>
                                          <p:attrName>style.visibility</p:attrName>
                                        </p:attrNameLst>
                                      </p:cBhvr>
                                      <p:to>
                                        <p:strVal val="visible"/>
                                      </p:to>
                                    </p:set>
                                    <p:anim calcmode="lin" valueType="num">
                                      <p:cBhvr additive="base">
                                        <p:cTn id="135" dur="500" fill="hold"/>
                                        <p:tgtEl>
                                          <p:spTgt spid="72"/>
                                        </p:tgtEl>
                                        <p:attrNameLst>
                                          <p:attrName>ppt_x</p:attrName>
                                        </p:attrNameLst>
                                      </p:cBhvr>
                                      <p:tavLst>
                                        <p:tav tm="0">
                                          <p:val>
                                            <p:strVal val="#ppt_x"/>
                                          </p:val>
                                        </p:tav>
                                        <p:tav tm="100000">
                                          <p:val>
                                            <p:strVal val="#ppt_x"/>
                                          </p:val>
                                        </p:tav>
                                      </p:tavLst>
                                    </p:anim>
                                    <p:anim calcmode="lin" valueType="num">
                                      <p:cBhvr additive="base">
                                        <p:cTn id="136" dur="500" fill="hold"/>
                                        <p:tgtEl>
                                          <p:spTgt spid="72"/>
                                        </p:tgtEl>
                                        <p:attrNameLst>
                                          <p:attrName>ppt_y</p:attrName>
                                        </p:attrNameLst>
                                      </p:cBhvr>
                                      <p:tavLst>
                                        <p:tav tm="0">
                                          <p:val>
                                            <p:strVal val="1+#ppt_h/2"/>
                                          </p:val>
                                        </p:tav>
                                        <p:tav tm="100000">
                                          <p:val>
                                            <p:strVal val="#ppt_y"/>
                                          </p:val>
                                        </p:tav>
                                      </p:tavLst>
                                    </p:anim>
                                  </p:childTnLst>
                                </p:cTn>
                              </p:par>
                              <p:par>
                                <p:cTn id="137" presetID="2" presetClass="entr" presetSubtype="4" fill="hold" nodeType="withEffect">
                                  <p:stCondLst>
                                    <p:cond delay="0"/>
                                  </p:stCondLst>
                                  <p:childTnLst>
                                    <p:set>
                                      <p:cBhvr>
                                        <p:cTn id="138" dur="1" fill="hold">
                                          <p:stCondLst>
                                            <p:cond delay="0"/>
                                          </p:stCondLst>
                                        </p:cTn>
                                        <p:tgtEl>
                                          <p:spTgt spid="74"/>
                                        </p:tgtEl>
                                        <p:attrNameLst>
                                          <p:attrName>style.visibility</p:attrName>
                                        </p:attrNameLst>
                                      </p:cBhvr>
                                      <p:to>
                                        <p:strVal val="visible"/>
                                      </p:to>
                                    </p:set>
                                    <p:anim calcmode="lin" valueType="num">
                                      <p:cBhvr additive="base">
                                        <p:cTn id="139" dur="500" fill="hold"/>
                                        <p:tgtEl>
                                          <p:spTgt spid="74"/>
                                        </p:tgtEl>
                                        <p:attrNameLst>
                                          <p:attrName>ppt_x</p:attrName>
                                        </p:attrNameLst>
                                      </p:cBhvr>
                                      <p:tavLst>
                                        <p:tav tm="0">
                                          <p:val>
                                            <p:strVal val="#ppt_x"/>
                                          </p:val>
                                        </p:tav>
                                        <p:tav tm="100000">
                                          <p:val>
                                            <p:strVal val="#ppt_x"/>
                                          </p:val>
                                        </p:tav>
                                      </p:tavLst>
                                    </p:anim>
                                    <p:anim calcmode="lin" valueType="num">
                                      <p:cBhvr additive="base">
                                        <p:cTn id="140" dur="500" fill="hold"/>
                                        <p:tgtEl>
                                          <p:spTgt spid="7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4" grpId="0" animBg="1"/>
      <p:bldP spid="65" grpId="0" animBg="1"/>
      <p:bldP spid="66" grpId="0" animBg="1"/>
      <p:bldP spid="75" grpId="0" animBg="1"/>
      <p:bldP spid="76" grpId="0" animBg="1"/>
      <p:bldP spid="77" grpId="0" animBg="1"/>
      <p:bldP spid="78" grpId="0" animBg="1"/>
      <p:bldP spid="83" grpId="0" animBg="1"/>
      <p:bldP spid="84" grpId="0" animBg="1"/>
      <p:bldP spid="85" grpId="0" animBg="1"/>
      <p:bldP spid="86" grpId="0" animBg="1"/>
      <p:bldP spid="87" grpId="0" animBg="1"/>
      <p:bldP spid="88" grpId="0" animBg="1"/>
      <p:bldP spid="89" grpId="0" animBg="1"/>
      <p:bldP spid="90" grpId="0" animBg="1"/>
      <p:bldP spid="9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5" name="Rectangle 46">
            <a:extLst>
              <a:ext uri="{FF2B5EF4-FFF2-40B4-BE49-F238E27FC236}">
                <a16:creationId xmlns:a16="http://schemas.microsoft.com/office/drawing/2014/main" xmlns="" id="{D009D6D5-DAC2-4A8B-A17A-E206B9012D0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xmlns="" id="{741FDF9E-47D8-77BE-B9D3-A823412CD6C3}"/>
              </a:ext>
            </a:extLst>
          </p:cNvPr>
          <p:cNvSpPr>
            <a:spLocks noGrp="1"/>
          </p:cNvSpPr>
          <p:nvPr>
            <p:ph type="title"/>
          </p:nvPr>
        </p:nvSpPr>
        <p:spPr>
          <a:xfrm>
            <a:off x="838200" y="365125"/>
            <a:ext cx="5860311" cy="1807305"/>
          </a:xfrm>
        </p:spPr>
        <p:txBody>
          <a:bodyPr vert="horz" lIns="91440" tIns="45720" rIns="91440" bIns="45720" rtlCol="0">
            <a:normAutofit/>
          </a:bodyPr>
          <a:lstStyle/>
          <a:p>
            <a:r>
              <a:rPr lang="en-US" dirty="0">
                <a:solidFill>
                  <a:srgbClr val="002060"/>
                </a:solidFill>
                <a:latin typeface="Algerian" panose="04020705040A02060702" pitchFamily="82" charset="0"/>
                <a:ea typeface="Calibri Light"/>
                <a:cs typeface="Calibri Light"/>
              </a:rPr>
              <a:t>Business Analysis</a:t>
            </a:r>
            <a:endParaRPr lang="en-US" dirty="0">
              <a:solidFill>
                <a:srgbClr val="002060"/>
              </a:solidFill>
              <a:latin typeface="Algerian" panose="04020705040A02060702" pitchFamily="82" charset="0"/>
            </a:endParaRPr>
          </a:p>
        </p:txBody>
      </p:sp>
      <p:sp>
        <p:nvSpPr>
          <p:cNvPr id="6" name="Content Placeholder 5">
            <a:extLst>
              <a:ext uri="{FF2B5EF4-FFF2-40B4-BE49-F238E27FC236}">
                <a16:creationId xmlns:a16="http://schemas.microsoft.com/office/drawing/2014/main" xmlns="" id="{EED39FC2-069A-D931-A91C-E6B54997F85C}"/>
              </a:ext>
            </a:extLst>
          </p:cNvPr>
          <p:cNvSpPr>
            <a:spLocks noGrp="1"/>
          </p:cNvSpPr>
          <p:nvPr>
            <p:ph idx="1"/>
          </p:nvPr>
        </p:nvSpPr>
        <p:spPr>
          <a:xfrm>
            <a:off x="838200" y="2333297"/>
            <a:ext cx="4619621" cy="3843666"/>
          </a:xfrm>
        </p:spPr>
        <p:txBody>
          <a:bodyPr vert="horz" lIns="91440" tIns="45720" rIns="91440" bIns="45720" rtlCol="0">
            <a:normAutofit/>
          </a:bodyPr>
          <a:lstStyle/>
          <a:p>
            <a:pPr marL="0" indent="0">
              <a:spcAft>
                <a:spcPts val="600"/>
              </a:spcAft>
              <a:buNone/>
            </a:pPr>
            <a:r>
              <a:rPr lang="en-US" sz="2000" dirty="0">
                <a:ea typeface="+mn-lt"/>
                <a:cs typeface="+mn-lt"/>
              </a:rPr>
              <a:t>The SAS API website is a platform for developers seeking to leverage SAS APIs. It provides comprehensive documentation, API references, sample code, SDKs, and community support. Developers can access resources to integrate and utilize SAS APIs effectively in their applications and systems.</a:t>
            </a:r>
            <a:endParaRPr lang="en-US" sz="2000" dirty="0">
              <a:ea typeface="Calibri"/>
              <a:cs typeface="Calibri"/>
            </a:endParaRPr>
          </a:p>
          <a:p>
            <a:pPr marL="0" indent="0">
              <a:spcAft>
                <a:spcPts val="600"/>
              </a:spcAft>
              <a:buNone/>
            </a:pPr>
            <a:r>
              <a:rPr lang="en-US" sz="2000" dirty="0">
                <a:ea typeface="Calibri"/>
                <a:cs typeface="Calibri"/>
              </a:rPr>
              <a:t>SAS Analytics API:</a:t>
            </a:r>
            <a:r>
              <a:rPr lang="en-US" sz="2000" dirty="0">
                <a:ea typeface="+mn-lt"/>
                <a:cs typeface="+mn-lt"/>
              </a:rPr>
              <a:t> Developer.sas.com/</a:t>
            </a:r>
            <a:r>
              <a:rPr lang="en-US" sz="2000" dirty="0" err="1">
                <a:ea typeface="+mn-lt"/>
                <a:cs typeface="+mn-lt"/>
              </a:rPr>
              <a:t>apis</a:t>
            </a:r>
            <a:r>
              <a:rPr lang="en-US" sz="2000" dirty="0">
                <a:ea typeface="+mn-lt"/>
                <a:cs typeface="+mn-lt"/>
              </a:rPr>
              <a:t>/rest/v3.5/</a:t>
            </a:r>
          </a:p>
          <a:p>
            <a:pPr marL="0" indent="0">
              <a:spcAft>
                <a:spcPts val="600"/>
              </a:spcAft>
              <a:buNone/>
            </a:pPr>
            <a:r>
              <a:rPr lang="en-US" sz="2000" dirty="0">
                <a:ea typeface="Calibri"/>
                <a:cs typeface="Calibri"/>
              </a:rPr>
              <a:t>Git HUB : github</a:t>
            </a:r>
            <a:r>
              <a:rPr lang="en-US" sz="2000" dirty="0">
                <a:ea typeface="+mn-lt"/>
                <a:cs typeface="+mn-lt"/>
              </a:rPr>
              <a:t>.com/</a:t>
            </a:r>
            <a:r>
              <a:rPr lang="en-US" sz="2000" dirty="0" err="1">
                <a:ea typeface="+mn-lt"/>
                <a:cs typeface="+mn-lt"/>
              </a:rPr>
              <a:t>sassoftware</a:t>
            </a:r>
            <a:r>
              <a:rPr lang="en-US" sz="2000" dirty="0">
                <a:ea typeface="+mn-lt"/>
                <a:cs typeface="+mn-lt"/>
              </a:rPr>
              <a:t>/</a:t>
            </a:r>
            <a:r>
              <a:rPr lang="en-US" sz="2000" dirty="0" err="1">
                <a:ea typeface="+mn-lt"/>
                <a:cs typeface="+mn-lt"/>
              </a:rPr>
              <a:t>restaf</a:t>
            </a:r>
            <a:endParaRPr lang="en-US" sz="2000" dirty="0">
              <a:ea typeface="Calibri"/>
              <a:cs typeface="Calibri"/>
            </a:endParaRPr>
          </a:p>
          <a:p>
            <a:pPr marL="0" indent="0">
              <a:spcAft>
                <a:spcPts val="600"/>
              </a:spcAft>
              <a:buNone/>
            </a:pPr>
            <a:endParaRPr lang="en-US" sz="2000" dirty="0">
              <a:ea typeface="Calibri"/>
              <a:cs typeface="Calibri"/>
            </a:endParaRPr>
          </a:p>
          <a:p>
            <a:pPr>
              <a:spcAft>
                <a:spcPts val="600"/>
              </a:spcAft>
            </a:pPr>
            <a:endParaRPr lang="en-US" sz="2000" dirty="0">
              <a:ea typeface="Calibri"/>
              <a:cs typeface="Calibri"/>
            </a:endParaRPr>
          </a:p>
        </p:txBody>
      </p:sp>
      <p:pic>
        <p:nvPicPr>
          <p:cNvPr id="3" name="Picture 4" descr="A blue and black background with white text&#10;&#10;Description automatically generated">
            <a:extLst>
              <a:ext uri="{FF2B5EF4-FFF2-40B4-BE49-F238E27FC236}">
                <a16:creationId xmlns:a16="http://schemas.microsoft.com/office/drawing/2014/main" xmlns="" id="{CE481682-34C4-0E73-2794-2930E60E6F20}"/>
              </a:ext>
            </a:extLst>
          </p:cNvPr>
          <p:cNvPicPr>
            <a:picLocks noChangeAspect="1"/>
          </p:cNvPicPr>
          <p:nvPr/>
        </p:nvPicPr>
        <p:blipFill rotWithShape="1">
          <a:blip r:embed="rId2" cstate="print"/>
          <a:srcRect l="21703" r="2656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xmlns="" val="102031632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 calcmode="lin" valueType="num">
                                      <p:cBhvr additive="base">
                                        <p:cTn id="12"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13" dur="500" fill="hold"/>
                                        <p:tgtEl>
                                          <p:spTgt spid="6">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6">
                                            <p:txEl>
                                              <p:pRg st="1" end="1"/>
                                            </p:txEl>
                                          </p:spTgt>
                                        </p:tgtEl>
                                        <p:attrNameLst>
                                          <p:attrName>style.visibility</p:attrName>
                                        </p:attrNameLst>
                                      </p:cBhvr>
                                      <p:to>
                                        <p:strVal val="visible"/>
                                      </p:to>
                                    </p:set>
                                    <p:anim calcmode="lin" valueType="num">
                                      <p:cBhvr additive="base">
                                        <p:cTn id="18" dur="500" fill="hold"/>
                                        <p:tgtEl>
                                          <p:spTgt spid="6">
                                            <p:txEl>
                                              <p:pRg st="1" end="1"/>
                                            </p:txEl>
                                          </p:spTgt>
                                        </p:tgtEl>
                                        <p:attrNameLst>
                                          <p:attrName>ppt_x</p:attrName>
                                        </p:attrNameLst>
                                      </p:cBhvr>
                                      <p:tavLst>
                                        <p:tav tm="0">
                                          <p:val>
                                            <p:strVal val="0-#ppt_w/2"/>
                                          </p:val>
                                        </p:tav>
                                        <p:tav tm="100000">
                                          <p:val>
                                            <p:strVal val="#ppt_x"/>
                                          </p:val>
                                        </p:tav>
                                      </p:tavLst>
                                    </p:anim>
                                    <p:anim calcmode="lin" valueType="num">
                                      <p:cBhvr additive="base">
                                        <p:cTn id="19" dur="500" fill="hold"/>
                                        <p:tgtEl>
                                          <p:spTgt spid="6">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 calcmode="lin" valueType="num">
                                      <p:cBhvr additive="base">
                                        <p:cTn id="24" dur="500" fill="hold"/>
                                        <p:tgtEl>
                                          <p:spTgt spid="6">
                                            <p:txEl>
                                              <p:pRg st="2" end="2"/>
                                            </p:txEl>
                                          </p:spTgt>
                                        </p:tgtEl>
                                        <p:attrNameLst>
                                          <p:attrName>ppt_x</p:attrName>
                                        </p:attrNameLst>
                                      </p:cBhvr>
                                      <p:tavLst>
                                        <p:tav tm="0">
                                          <p:val>
                                            <p:strVal val="0-#ppt_w/2"/>
                                          </p:val>
                                        </p:tav>
                                        <p:tav tm="100000">
                                          <p:val>
                                            <p:strVal val="#ppt_x"/>
                                          </p:val>
                                        </p:tav>
                                      </p:tavLst>
                                    </p:anim>
                                    <p:anim calcmode="lin" valueType="num">
                                      <p:cBhvr additive="base">
                                        <p:cTn id="25" dur="500" fill="hold"/>
                                        <p:tgtEl>
                                          <p:spTgt spid="6">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10">
            <a:extLst>
              <a:ext uri="{FF2B5EF4-FFF2-40B4-BE49-F238E27FC236}">
                <a16:creationId xmlns:a16="http://schemas.microsoft.com/office/drawing/2014/main" xmlns="" id="{BCC81228-CEA3-402B-B8E5-688F5BFA787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 name="Arc 12">
            <a:extLst>
              <a:ext uri="{FF2B5EF4-FFF2-40B4-BE49-F238E27FC236}">
                <a16:creationId xmlns:a16="http://schemas.microsoft.com/office/drawing/2014/main" xmlns="" id="{BC0916B8-FF7A-4ECB-9FD7-C7668658D9B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xmlns="" id="{9630DD0E-DA56-3353-659A-3C7D5B5993C5}"/>
              </a:ext>
            </a:extLst>
          </p:cNvPr>
          <p:cNvSpPr>
            <a:spLocks noGrp="1"/>
          </p:cNvSpPr>
          <p:nvPr>
            <p:ph type="title"/>
          </p:nvPr>
        </p:nvSpPr>
        <p:spPr>
          <a:xfrm>
            <a:off x="874815" y="4391149"/>
            <a:ext cx="3940298" cy="1008744"/>
          </a:xfrm>
        </p:spPr>
        <p:txBody>
          <a:bodyPr vert="horz" lIns="91440" tIns="45720" rIns="91440" bIns="45720" rtlCol="0" anchor="b">
            <a:normAutofit fontScale="90000"/>
          </a:bodyPr>
          <a:lstStyle/>
          <a:p>
            <a:r>
              <a:rPr lang="en-US" sz="2400" kern="1200" dirty="0">
                <a:solidFill>
                  <a:srgbClr val="7030A0"/>
                </a:solidFill>
                <a:latin typeface="Algerian" panose="04020705040A02060702" pitchFamily="82" charset="0"/>
              </a:rPr>
              <a:t>Non-Functional Requirement Description &amp; Technical Environment</a:t>
            </a:r>
            <a:endParaRPr lang="en-US" sz="2400" kern="1200" dirty="0">
              <a:solidFill>
                <a:srgbClr val="7030A0"/>
              </a:solidFill>
              <a:latin typeface="Algerian" panose="04020705040A02060702" pitchFamily="82" charset="0"/>
              <a:cs typeface="Calibri Light"/>
            </a:endParaRPr>
          </a:p>
        </p:txBody>
      </p:sp>
      <p:pic>
        <p:nvPicPr>
          <p:cNvPr id="5" name="Picture 5" descr="A green robot with two arms&#10;&#10;Description automatically generated">
            <a:extLst>
              <a:ext uri="{FF2B5EF4-FFF2-40B4-BE49-F238E27FC236}">
                <a16:creationId xmlns:a16="http://schemas.microsoft.com/office/drawing/2014/main" xmlns="" id="{5F1AED00-2BDF-D084-3771-93C311B7EB46}"/>
              </a:ext>
            </a:extLst>
          </p:cNvPr>
          <p:cNvPicPr>
            <a:picLocks noChangeAspect="1"/>
          </p:cNvPicPr>
          <p:nvPr/>
        </p:nvPicPr>
        <p:blipFill>
          <a:blip r:embed="rId2" cstate="print">
            <a:extLst>
              <a:ext uri="{837473B0-CC2E-450A-ABE3-18F120FF3D39}">
                <a1611:picAttrSrcUrl xmlns:a1611="http://schemas.microsoft.com/office/drawing/2016/11/main" xmlns="" r:id="rId3"/>
              </a:ext>
            </a:extLst>
          </a:blip>
          <a:stretch>
            <a:fillRect/>
          </a:stretch>
        </p:blipFill>
        <p:spPr>
          <a:xfrm>
            <a:off x="118533" y="313481"/>
            <a:ext cx="1845512" cy="1402276"/>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15" name="Rectangle 14">
            <a:extLst>
              <a:ext uri="{FF2B5EF4-FFF2-40B4-BE49-F238E27FC236}">
                <a16:creationId xmlns:a16="http://schemas.microsoft.com/office/drawing/2014/main" xmlns="" id="{9DC011D4-C95F-4B2E-9A3C-A46DCDE956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14" name="Picture 16" descr="A logo of a cup&#10;&#10;Description automatically generated">
            <a:extLst>
              <a:ext uri="{FF2B5EF4-FFF2-40B4-BE49-F238E27FC236}">
                <a16:creationId xmlns:a16="http://schemas.microsoft.com/office/drawing/2014/main" xmlns="" id="{930E86A9-C781-61D2-5FF9-4A44A77C3DC2}"/>
              </a:ext>
            </a:extLst>
          </p:cNvPr>
          <p:cNvPicPr>
            <a:picLocks noChangeAspect="1"/>
          </p:cNvPicPr>
          <p:nvPr/>
        </p:nvPicPr>
        <p:blipFill>
          <a:blip r:embed="rId4" cstate="print">
            <a:extLst>
              <a:ext uri="{837473B0-CC2E-450A-ABE3-18F120FF3D39}">
                <a1611:picAttrSrcUrl xmlns:a1611="http://schemas.microsoft.com/office/drawing/2016/11/main" xmlns="" r:id="rId5"/>
              </a:ext>
            </a:extLst>
          </a:blip>
          <a:stretch>
            <a:fillRect/>
          </a:stretch>
        </p:blipFill>
        <p:spPr>
          <a:xfrm>
            <a:off x="2041998" y="312057"/>
            <a:ext cx="734748" cy="1357085"/>
          </a:xfrm>
          <a:prstGeom prst="rect">
            <a:avLst/>
          </a:prstGeom>
        </p:spPr>
      </p:pic>
      <p:pic>
        <p:nvPicPr>
          <p:cNvPr id="19" name="Picture 19" descr="A group of logos with text&#10;&#10;Description automatically generated">
            <a:extLst>
              <a:ext uri="{FF2B5EF4-FFF2-40B4-BE49-F238E27FC236}">
                <a16:creationId xmlns:a16="http://schemas.microsoft.com/office/drawing/2014/main" xmlns="" id="{E744C577-56CB-C91F-A4C0-16CD5D87F117}"/>
              </a:ext>
            </a:extLst>
          </p:cNvPr>
          <p:cNvPicPr>
            <a:picLocks noChangeAspect="1"/>
          </p:cNvPicPr>
          <p:nvPr/>
        </p:nvPicPr>
        <p:blipFill>
          <a:blip r:embed="rId6" cstate="print">
            <a:extLst>
              <a:ext uri="{837473B0-CC2E-450A-ABE3-18F120FF3D39}">
                <a1611:picAttrSrcUrl xmlns:a1611="http://schemas.microsoft.com/office/drawing/2016/11/main" xmlns="" r:id="rId7"/>
              </a:ext>
            </a:extLst>
          </a:blip>
          <a:stretch>
            <a:fillRect/>
          </a:stretch>
        </p:blipFill>
        <p:spPr>
          <a:xfrm>
            <a:off x="558801" y="1853837"/>
            <a:ext cx="2547256" cy="1161868"/>
          </a:xfrm>
          <a:prstGeom prst="rect">
            <a:avLst/>
          </a:prstGeom>
        </p:spPr>
      </p:pic>
      <p:sp>
        <p:nvSpPr>
          <p:cNvPr id="24" name="TextBox 23">
            <a:extLst>
              <a:ext uri="{FF2B5EF4-FFF2-40B4-BE49-F238E27FC236}">
                <a16:creationId xmlns:a16="http://schemas.microsoft.com/office/drawing/2014/main" xmlns="" id="{C3E0F9CB-0CDE-14C2-70CE-FB44193CE191}"/>
              </a:ext>
            </a:extLst>
          </p:cNvPr>
          <p:cNvSpPr txBox="1"/>
          <p:nvPr/>
        </p:nvSpPr>
        <p:spPr>
          <a:xfrm>
            <a:off x="5250543" y="2256971"/>
            <a:ext cx="2920998" cy="23955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sz="2000" dirty="0">
                <a:highlight>
                  <a:srgbClr val="FFFF00"/>
                </a:highlight>
                <a:cs typeface="Calibri"/>
              </a:rPr>
              <a:t>Non Functional Requirement:</a:t>
            </a:r>
            <a:endParaRPr lang="en-US" sz="2000" dirty="0">
              <a:cs typeface="Calibri"/>
            </a:endParaRPr>
          </a:p>
          <a:p>
            <a:pPr marL="285750" indent="-285750">
              <a:lnSpc>
                <a:spcPct val="90000"/>
              </a:lnSpc>
              <a:spcBef>
                <a:spcPts val="1000"/>
              </a:spcBef>
              <a:buFont typeface="Arial"/>
              <a:buChar char="•"/>
            </a:pPr>
            <a:r>
              <a:rPr lang="en-US" sz="1600" dirty="0">
                <a:cs typeface="Calibri"/>
              </a:rPr>
              <a:t>Scalability and performance</a:t>
            </a:r>
          </a:p>
          <a:p>
            <a:pPr marL="285750" indent="-285750">
              <a:lnSpc>
                <a:spcPct val="90000"/>
              </a:lnSpc>
              <a:spcBef>
                <a:spcPts val="1000"/>
              </a:spcBef>
              <a:buFont typeface="Arial"/>
              <a:buChar char="•"/>
            </a:pPr>
            <a:r>
              <a:rPr lang="en-US" sz="1600" dirty="0">
                <a:cs typeface="Calibri"/>
              </a:rPr>
              <a:t>Reliability</a:t>
            </a:r>
          </a:p>
          <a:p>
            <a:pPr marL="285750" indent="-285750">
              <a:lnSpc>
                <a:spcPct val="90000"/>
              </a:lnSpc>
              <a:spcBef>
                <a:spcPts val="1000"/>
              </a:spcBef>
              <a:buFont typeface="Arial"/>
              <a:buChar char="•"/>
            </a:pPr>
            <a:r>
              <a:rPr lang="en-US" sz="1600" dirty="0">
                <a:cs typeface="Calibri"/>
              </a:rPr>
              <a:t>Security</a:t>
            </a:r>
          </a:p>
          <a:p>
            <a:pPr marL="285750" indent="-285750">
              <a:lnSpc>
                <a:spcPct val="90000"/>
              </a:lnSpc>
              <a:spcBef>
                <a:spcPts val="1000"/>
              </a:spcBef>
              <a:buFont typeface="Arial"/>
              <a:buChar char="•"/>
            </a:pPr>
            <a:r>
              <a:rPr lang="en-US" sz="1600" dirty="0">
                <a:cs typeface="Calibri"/>
              </a:rPr>
              <a:t>Usability</a:t>
            </a:r>
          </a:p>
          <a:p>
            <a:pPr marL="285750" indent="-285750">
              <a:lnSpc>
                <a:spcPct val="90000"/>
              </a:lnSpc>
              <a:spcBef>
                <a:spcPts val="1000"/>
              </a:spcBef>
              <a:buFont typeface="Arial"/>
              <a:buChar char="•"/>
            </a:pPr>
            <a:r>
              <a:rPr lang="en-US" sz="1600" dirty="0">
                <a:cs typeface="Calibri"/>
              </a:rPr>
              <a:t>Interoperability</a:t>
            </a:r>
          </a:p>
        </p:txBody>
      </p:sp>
      <p:sp>
        <p:nvSpPr>
          <p:cNvPr id="26" name="TextBox 25">
            <a:extLst>
              <a:ext uri="{FF2B5EF4-FFF2-40B4-BE49-F238E27FC236}">
                <a16:creationId xmlns:a16="http://schemas.microsoft.com/office/drawing/2014/main" xmlns="" id="{7B57236A-4155-D190-C8C5-20A8A0140C56}"/>
              </a:ext>
            </a:extLst>
          </p:cNvPr>
          <p:cNvSpPr txBox="1"/>
          <p:nvPr/>
        </p:nvSpPr>
        <p:spPr>
          <a:xfrm>
            <a:off x="8606971" y="2256972"/>
            <a:ext cx="3320142" cy="26550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sz="2000" dirty="0">
                <a:highlight>
                  <a:srgbClr val="FFFF00"/>
                </a:highlight>
                <a:cs typeface="Calibri"/>
              </a:rPr>
              <a:t>Technical Environment:</a:t>
            </a:r>
            <a:endParaRPr lang="en-US" sz="2000" dirty="0">
              <a:cs typeface="Calibri"/>
            </a:endParaRPr>
          </a:p>
          <a:p>
            <a:pPr marL="285750" indent="-285750">
              <a:lnSpc>
                <a:spcPct val="90000"/>
              </a:lnSpc>
              <a:spcBef>
                <a:spcPts val="1000"/>
              </a:spcBef>
              <a:buFont typeface="Arial"/>
              <a:buChar char="•"/>
            </a:pPr>
            <a:r>
              <a:rPr lang="en-US" sz="1600" dirty="0">
                <a:cs typeface="Calibri"/>
              </a:rPr>
              <a:t>Operating Systems: Windows or Android</a:t>
            </a:r>
          </a:p>
          <a:p>
            <a:pPr marL="285750" indent="-285750">
              <a:lnSpc>
                <a:spcPct val="90000"/>
              </a:lnSpc>
              <a:spcBef>
                <a:spcPts val="1000"/>
              </a:spcBef>
              <a:buFont typeface="Arial"/>
              <a:buChar char="•"/>
            </a:pPr>
            <a:r>
              <a:rPr lang="en-US" sz="1600" dirty="0">
                <a:cs typeface="Calibri"/>
              </a:rPr>
              <a:t>Data Base Management: SQL</a:t>
            </a:r>
          </a:p>
          <a:p>
            <a:pPr marL="285750" indent="-285750">
              <a:lnSpc>
                <a:spcPct val="90000"/>
              </a:lnSpc>
              <a:spcBef>
                <a:spcPts val="1000"/>
              </a:spcBef>
              <a:buFont typeface="Arial"/>
              <a:buChar char="•"/>
            </a:pPr>
            <a:r>
              <a:rPr lang="en-US" sz="1600" dirty="0">
                <a:cs typeface="Calibri"/>
              </a:rPr>
              <a:t>Programming Language: Java and Kotlin(for android)</a:t>
            </a:r>
          </a:p>
          <a:p>
            <a:pPr marL="285750" indent="-285750">
              <a:lnSpc>
                <a:spcPct val="90000"/>
              </a:lnSpc>
              <a:spcBef>
                <a:spcPts val="1000"/>
              </a:spcBef>
              <a:buFont typeface="Arial"/>
              <a:buChar char="•"/>
            </a:pPr>
            <a:r>
              <a:rPr lang="en-US" sz="1600" dirty="0">
                <a:cs typeface="Calibri"/>
              </a:rPr>
              <a:t>HTML , CSS, JS (for web component required for CRM)</a:t>
            </a:r>
          </a:p>
        </p:txBody>
      </p:sp>
    </p:spTree>
    <p:extLst>
      <p:ext uri="{BB962C8B-B14F-4D97-AF65-F5344CB8AC3E}">
        <p14:creationId xmlns:p14="http://schemas.microsoft.com/office/powerpoint/2010/main" xmlns="" val="1545364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6">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6">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6">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6">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uild="p"/>
      <p:bldP spid="26"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14987F4-F5AA-9A1C-8309-1AFCD424BD38}"/>
              </a:ext>
            </a:extLst>
          </p:cNvPr>
          <p:cNvSpPr>
            <a:spLocks noGrp="1"/>
          </p:cNvSpPr>
          <p:nvPr>
            <p:ph type="title"/>
          </p:nvPr>
        </p:nvSpPr>
        <p:spPr/>
        <p:txBody>
          <a:bodyPr/>
          <a:lstStyle/>
          <a:p>
            <a:r>
              <a:rPr lang="en-US" dirty="0">
                <a:solidFill>
                  <a:srgbClr val="002060"/>
                </a:solidFill>
                <a:latin typeface="Algerian" panose="04020705040A02060702" pitchFamily="82" charset="0"/>
                <a:cs typeface="Calibri Light"/>
              </a:rPr>
              <a:t>Case study report</a:t>
            </a:r>
            <a:endParaRPr lang="en-US" dirty="0">
              <a:solidFill>
                <a:srgbClr val="002060"/>
              </a:solidFill>
              <a:latin typeface="Algerian" panose="04020705040A02060702" pitchFamily="82" charset="0"/>
            </a:endParaRPr>
          </a:p>
        </p:txBody>
      </p:sp>
      <p:graphicFrame>
        <p:nvGraphicFramePr>
          <p:cNvPr id="16" name="Content Placeholder 15">
            <a:extLst>
              <a:ext uri="{FF2B5EF4-FFF2-40B4-BE49-F238E27FC236}">
                <a16:creationId xmlns:a16="http://schemas.microsoft.com/office/drawing/2014/main" xmlns="" id="{A2F60E02-CF85-1431-D486-A0643D96A980}"/>
              </a:ext>
            </a:extLst>
          </p:cNvPr>
          <p:cNvGraphicFramePr>
            <a:graphicFrameLocks noGrp="1"/>
          </p:cNvGraphicFramePr>
          <p:nvPr>
            <p:ph idx="1"/>
            <p:extLst>
              <p:ext uri="{D42A27DB-BD31-4B8C-83A1-F6EECF244321}">
                <p14:modId xmlns:p14="http://schemas.microsoft.com/office/powerpoint/2010/main" xmlns="" val="3629545434"/>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xmlns="" val="23791168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6" grpId="0">
        <p:bldAsOne/>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Rectangle 165">
            <a:extLst>
              <a:ext uri="{FF2B5EF4-FFF2-40B4-BE49-F238E27FC236}">
                <a16:creationId xmlns:a16="http://schemas.microsoft.com/office/drawing/2014/main" xmlns="" id="{71B2258F-86CA-4D4D-8270-BC05FCDEBFB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Picture 42" descr="A white letter on a grey surface&#10;&#10;Description automatically generated">
            <a:extLst>
              <a:ext uri="{FF2B5EF4-FFF2-40B4-BE49-F238E27FC236}">
                <a16:creationId xmlns:a16="http://schemas.microsoft.com/office/drawing/2014/main" xmlns="" id="{21CC96FB-76FF-AD1C-D653-21169BD44C62}"/>
              </a:ext>
            </a:extLst>
          </p:cNvPr>
          <p:cNvPicPr>
            <a:picLocks noChangeAspect="1"/>
          </p:cNvPicPr>
          <p:nvPr/>
        </p:nvPicPr>
        <p:blipFill rotWithShape="1">
          <a:blip r:embed="rId2" cstate="print">
            <a:alphaModFix amt="50000"/>
            <a:extLst>
              <a:ext uri="{837473B0-CC2E-450A-ABE3-18F120FF3D39}">
                <a1611:picAttrSrcUrl xmlns:a1611="http://schemas.microsoft.com/office/drawing/2016/11/main" xmlns="" r:id="rId3"/>
              </a:ext>
            </a:extLst>
          </a:blip>
          <a:srcRect t="23281" b="20469"/>
          <a:stretch/>
        </p:blipFill>
        <p:spPr>
          <a:xfrm>
            <a:off x="-7295" y="79968"/>
            <a:ext cx="12191980" cy="6857999"/>
          </a:xfrm>
          <a:prstGeom prst="rect">
            <a:avLst/>
          </a:prstGeom>
        </p:spPr>
      </p:pic>
      <p:sp>
        <p:nvSpPr>
          <p:cNvPr id="2" name="Title 1">
            <a:extLst>
              <a:ext uri="{FF2B5EF4-FFF2-40B4-BE49-F238E27FC236}">
                <a16:creationId xmlns:a16="http://schemas.microsoft.com/office/drawing/2014/main" xmlns="" id="{F29AFBAE-D505-6214-7D8B-DC869AF11C23}"/>
              </a:ext>
            </a:extLst>
          </p:cNvPr>
          <p:cNvSpPr>
            <a:spLocks noGrp="1"/>
          </p:cNvSpPr>
          <p:nvPr>
            <p:ph type="ctrTitle"/>
          </p:nvPr>
        </p:nvSpPr>
        <p:spPr>
          <a:xfrm>
            <a:off x="1524000" y="1122362"/>
            <a:ext cx="9144000" cy="2226894"/>
          </a:xfrm>
        </p:spPr>
        <p:txBody>
          <a:bodyPr>
            <a:normAutofit/>
          </a:bodyPr>
          <a:lstStyle/>
          <a:p>
            <a:r>
              <a:rPr lang="en-US" b="1" dirty="0">
                <a:ln/>
                <a:latin typeface="Algerian" panose="04020705040A02060702" pitchFamily="82" charset="0"/>
                <a:cs typeface="Calibri Light"/>
              </a:rPr>
              <a:t>STOCK MATE CRM</a:t>
            </a:r>
            <a:r>
              <a:rPr lang="en-IN" b="1" dirty="0">
                <a:ln/>
              </a:rPr>
              <a:t/>
            </a:r>
            <a:br>
              <a:rPr lang="en-IN" b="1" dirty="0">
                <a:ln/>
              </a:rPr>
            </a:br>
            <a:endParaRPr lang="en-US" b="1" dirty="0">
              <a:latin typeface="Algerian" panose="04020705040A02060702" pitchFamily="82" charset="0"/>
              <a:cs typeface="Calibri Light"/>
            </a:endParaRPr>
          </a:p>
        </p:txBody>
      </p:sp>
      <p:sp>
        <p:nvSpPr>
          <p:cNvPr id="3" name="Subtitle 2">
            <a:extLst>
              <a:ext uri="{FF2B5EF4-FFF2-40B4-BE49-F238E27FC236}">
                <a16:creationId xmlns:a16="http://schemas.microsoft.com/office/drawing/2014/main" xmlns="" id="{7567B7B3-FCEB-BA5D-09ED-DB5790611147}"/>
              </a:ext>
            </a:extLst>
          </p:cNvPr>
          <p:cNvSpPr>
            <a:spLocks noGrp="1"/>
          </p:cNvSpPr>
          <p:nvPr>
            <p:ph type="subTitle" idx="1"/>
          </p:nvPr>
        </p:nvSpPr>
        <p:spPr>
          <a:xfrm>
            <a:off x="1609060" y="3293255"/>
            <a:ext cx="9144000" cy="1098395"/>
          </a:xfrm>
        </p:spPr>
        <p:txBody>
          <a:bodyPr vert="horz" lIns="91440" tIns="45720" rIns="91440" bIns="45720" rtlCol="0">
            <a:noAutofit/>
          </a:bodyPr>
          <a:lstStyle/>
          <a:p>
            <a:r>
              <a:rPr lang="en-US" sz="3600" dirty="0">
                <a:solidFill>
                  <a:srgbClr val="FFFFFF"/>
                </a:solidFill>
                <a:latin typeface="Algerian" panose="04020705040A02060702" pitchFamily="82" charset="0"/>
                <a:ea typeface="+mn-lt"/>
                <a:cs typeface="+mn-lt"/>
              </a:rPr>
              <a:t>Goods Stock and Business Analysis with Customer Relationship Management Software</a:t>
            </a:r>
            <a:endParaRPr lang="en-US" sz="3600" dirty="0">
              <a:solidFill>
                <a:srgbClr val="FFFFFF"/>
              </a:solidFill>
              <a:latin typeface="Algerian" panose="04020705040A02060702" pitchFamily="82" charset="0"/>
            </a:endParaRPr>
          </a:p>
        </p:txBody>
      </p:sp>
      <p:sp>
        <p:nvSpPr>
          <p:cNvPr id="27" name="TextBox 26">
            <a:extLst>
              <a:ext uri="{FF2B5EF4-FFF2-40B4-BE49-F238E27FC236}">
                <a16:creationId xmlns:a16="http://schemas.microsoft.com/office/drawing/2014/main" xmlns="" id="{FE4D81E5-5E3E-408D-C83D-B3D8EDD7B18E}"/>
              </a:ext>
            </a:extLst>
          </p:cNvPr>
          <p:cNvSpPr txBox="1"/>
          <p:nvPr/>
        </p:nvSpPr>
        <p:spPr>
          <a:xfrm>
            <a:off x="4724400" y="4800600"/>
            <a:ext cx="2743200" cy="317500"/>
          </a:xfrm>
          <a:prstGeom prst="rect">
            <a:avLst/>
          </a:prstGeom>
        </p:spPr>
        <p:txBody>
          <a:bodyPr lIns="91440" tIns="45720" rIns="91440" bIns="45720" anchor="t">
            <a:normAutofit fontScale="92500" lnSpcReduction="20000"/>
          </a:bodyPr>
          <a:lstStyle/>
          <a:p>
            <a:endParaRPr lang="en-US">
              <a:ea typeface="Calibri"/>
              <a:cs typeface="Calibri"/>
            </a:endParaRPr>
          </a:p>
        </p:txBody>
      </p:sp>
    </p:spTree>
    <p:extLst>
      <p:ext uri="{BB962C8B-B14F-4D97-AF65-F5344CB8AC3E}">
        <p14:creationId xmlns:p14="http://schemas.microsoft.com/office/powerpoint/2010/main" xmlns="" val="3556765725"/>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strips(downLeft)">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xmlns="" id="{45D37F4E-DDB4-456B-97E0-9937730A039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sketchy line">
            <a:extLst>
              <a:ext uri="{FF2B5EF4-FFF2-40B4-BE49-F238E27FC236}">
                <a16:creationId xmlns:a16="http://schemas.microsoft.com/office/drawing/2014/main" xmlns="" id="{B2DD41CD-8F47-4F56-AD12-4E2FF769698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xmln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xmlns="" id="{BD7244DE-715A-E346-0645-C744D036E093}"/>
              </a:ext>
            </a:extLst>
          </p:cNvPr>
          <p:cNvSpPr txBox="1"/>
          <p:nvPr/>
        </p:nvSpPr>
        <p:spPr>
          <a:xfrm>
            <a:off x="572493" y="2071316"/>
            <a:ext cx="6713552" cy="4119172"/>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000" dirty="0">
                <a:effectLst/>
              </a:rPr>
              <a:t>In conclusion, we have seen that effective goods stock management and business analysis are crucial for the success of any business. By using customer relationship management software, businesses can not only manage their goods stock more efficiently but also gain valuable insights into customer behavior and market trends.</a:t>
            </a:r>
            <a:endParaRPr lang="en-US" sz="2000" dirty="0"/>
          </a:p>
          <a:p>
            <a:pPr indent="-228600">
              <a:lnSpc>
                <a:spcPct val="90000"/>
              </a:lnSpc>
              <a:spcAft>
                <a:spcPts val="600"/>
              </a:spcAft>
              <a:buFont typeface="Arial" panose="020B0604020202020204" pitchFamily="34" charset="0"/>
              <a:buChar char="•"/>
            </a:pPr>
            <a:r>
              <a:rPr lang="en-US" sz="2000" dirty="0">
                <a:effectLst/>
              </a:rPr>
              <a:t>The benefits of using customer relationship management software for goods stock management and business analysis are clear - improved efficiency, increased profitability, and a better understanding of customer needs. We urge you to consider implementing this software in your own business and experience the benefits for yourself.</a:t>
            </a:r>
            <a:endParaRPr lang="en-US" sz="2000" dirty="0"/>
          </a:p>
          <a:p>
            <a:pPr indent="-228600">
              <a:lnSpc>
                <a:spcPct val="90000"/>
              </a:lnSpc>
              <a:spcAft>
                <a:spcPts val="600"/>
              </a:spcAft>
              <a:buFont typeface="Arial" panose="020B0604020202020204" pitchFamily="34" charset="0"/>
              <a:buChar char="•"/>
            </a:pPr>
            <a:endParaRPr lang="en-US" sz="2000" dirty="0"/>
          </a:p>
        </p:txBody>
      </p:sp>
      <p:pic>
        <p:nvPicPr>
          <p:cNvPr id="4" name="Picture 3">
            <a:extLst>
              <a:ext uri="{FF2B5EF4-FFF2-40B4-BE49-F238E27FC236}">
                <a16:creationId xmlns:a16="http://schemas.microsoft.com/office/drawing/2014/main" xmlns="" id="{D24DB7AB-0558-59E2-5488-D64F67E6610F}"/>
              </a:ext>
            </a:extLst>
          </p:cNvPr>
          <p:cNvPicPr>
            <a:picLocks noChangeAspect="1"/>
          </p:cNvPicPr>
          <p:nvPr/>
        </p:nvPicPr>
        <p:blipFill rotWithShape="1">
          <a:blip r:embed="rId2" cstate="print">
            <a:extLst>
              <a:ext uri="{28A0092B-C50C-407E-A947-70E740481C1C}">
                <a14:useLocalDpi xmlns:a14="http://schemas.microsoft.com/office/drawing/2010/main" xmlns="" val="0"/>
              </a:ext>
            </a:extLst>
          </a:blip>
          <a:srcRect r="3792" b="-3"/>
          <a:stretch/>
        </p:blipFill>
        <p:spPr>
          <a:xfrm>
            <a:off x="7675658" y="2093976"/>
            <a:ext cx="3941064" cy="4096512"/>
          </a:xfrm>
          <a:prstGeom prst="rect">
            <a:avLst/>
          </a:prstGeom>
        </p:spPr>
      </p:pic>
      <p:sp>
        <p:nvSpPr>
          <p:cNvPr id="3" name="TextBox 2">
            <a:extLst>
              <a:ext uri="{FF2B5EF4-FFF2-40B4-BE49-F238E27FC236}">
                <a16:creationId xmlns:a16="http://schemas.microsoft.com/office/drawing/2014/main" xmlns="" id="{C0D36CFC-5D5C-CD69-3833-3F860B9471B3}"/>
              </a:ext>
            </a:extLst>
          </p:cNvPr>
          <p:cNvSpPr txBox="1"/>
          <p:nvPr/>
        </p:nvSpPr>
        <p:spPr>
          <a:xfrm>
            <a:off x="3929269" y="624766"/>
            <a:ext cx="3365024" cy="1446550"/>
          </a:xfrm>
          <a:prstGeom prst="rect">
            <a:avLst/>
          </a:prstGeom>
          <a:noFill/>
        </p:spPr>
        <p:txBody>
          <a:bodyPr wrap="none" rtlCol="0">
            <a:spAutoFit/>
          </a:bodyPr>
          <a:lstStyle/>
          <a:p>
            <a:r>
              <a:rPr lang="en-US" sz="4400" b="1" dirty="0">
                <a:effectLst/>
                <a:latin typeface="Algerian" panose="04020705040A02060702" pitchFamily="82" charset="0"/>
              </a:rPr>
              <a:t>Conclusion</a:t>
            </a:r>
            <a:endParaRPr lang="en-US" sz="4400" b="1" dirty="0">
              <a:latin typeface="Algerian" panose="04020705040A02060702" pitchFamily="82" charset="0"/>
            </a:endParaRPr>
          </a:p>
          <a:p>
            <a:endParaRPr lang="en-IN" sz="4400" dirty="0">
              <a:latin typeface="Algerian" panose="04020705040A02060702" pitchFamily="82" charset="0"/>
            </a:endParaRPr>
          </a:p>
        </p:txBody>
      </p:sp>
    </p:spTree>
    <p:extLst>
      <p:ext uri="{BB962C8B-B14F-4D97-AF65-F5344CB8AC3E}">
        <p14:creationId xmlns:p14="http://schemas.microsoft.com/office/powerpoint/2010/main" xmlns="" val="285461870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F4D75045-2A7C-7325-1F5C-E9A1B5FC5AB6}"/>
              </a:ext>
            </a:extLst>
          </p:cNvPr>
          <p:cNvPicPr>
            <a:picLocks noChangeAspect="1"/>
          </p:cNvPicPr>
          <p:nvPr/>
        </p:nvPicPr>
        <p:blipFill>
          <a:blip r:embed="rId2" cstate="print"/>
          <a:stretch>
            <a:fillRect/>
          </a:stretch>
        </p:blipFill>
        <p:spPr>
          <a:xfrm>
            <a:off x="0" y="15240"/>
            <a:ext cx="12192000" cy="6949086"/>
          </a:xfrm>
          <a:prstGeom prst="rect">
            <a:avLst/>
          </a:prstGeom>
        </p:spPr>
      </p:pic>
      <p:sp>
        <p:nvSpPr>
          <p:cNvPr id="5" name="TextBox 4">
            <a:extLst>
              <a:ext uri="{FF2B5EF4-FFF2-40B4-BE49-F238E27FC236}">
                <a16:creationId xmlns:a16="http://schemas.microsoft.com/office/drawing/2014/main" xmlns="" id="{16554F6E-E2A4-910A-968F-683EBEECC058}"/>
              </a:ext>
            </a:extLst>
          </p:cNvPr>
          <p:cNvSpPr txBox="1"/>
          <p:nvPr/>
        </p:nvSpPr>
        <p:spPr>
          <a:xfrm flipH="1">
            <a:off x="2703859" y="2360428"/>
            <a:ext cx="6344448" cy="1323439"/>
          </a:xfrm>
          <a:prstGeom prst="rect">
            <a:avLst/>
          </a:prstGeom>
          <a:noFill/>
        </p:spPr>
        <p:txBody>
          <a:bodyPr wrap="square" rtlCol="0">
            <a:spAutoFit/>
          </a:bodyPr>
          <a:lstStyle/>
          <a:p>
            <a:r>
              <a:rPr lang="en-IN" sz="8000" dirty="0">
                <a:latin typeface="Algerian" panose="04020705040A02060702" pitchFamily="82" charset="0"/>
              </a:rPr>
              <a:t>THANK YOU</a:t>
            </a:r>
          </a:p>
        </p:txBody>
      </p:sp>
    </p:spTree>
    <p:extLst>
      <p:ext uri="{BB962C8B-B14F-4D97-AF65-F5344CB8AC3E}">
        <p14:creationId xmlns:p14="http://schemas.microsoft.com/office/powerpoint/2010/main" xmlns="" val="900916741"/>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arn(inVertical)">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4" name="Rectangle 42">
            <a:extLst>
              <a:ext uri="{FF2B5EF4-FFF2-40B4-BE49-F238E27FC236}">
                <a16:creationId xmlns:a16="http://schemas.microsoft.com/office/drawing/2014/main" xmlns="" id="{2C61293E-6EBE-43EF-A52C-9BEBFD7679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xmlns="" id="{62EE3411-E800-C545-BEAB-F6C7D341DD96}"/>
              </a:ext>
            </a:extLst>
          </p:cNvPr>
          <p:cNvSpPr>
            <a:spLocks noGrp="1"/>
          </p:cNvSpPr>
          <p:nvPr>
            <p:ph type="title"/>
          </p:nvPr>
        </p:nvSpPr>
        <p:spPr>
          <a:xfrm>
            <a:off x="5021315" y="667512"/>
            <a:ext cx="6251110" cy="1783080"/>
          </a:xfrm>
        </p:spPr>
        <p:txBody>
          <a:bodyPr vert="horz" lIns="91440" tIns="45720" rIns="91440" bIns="45720" rtlCol="0" anchor="b">
            <a:normAutofit/>
          </a:bodyPr>
          <a:lstStyle/>
          <a:p>
            <a:r>
              <a:rPr lang="en-US" sz="5400" dirty="0">
                <a:latin typeface="Algerian" panose="04020705040A02060702" pitchFamily="82" charset="0"/>
                <a:cs typeface="Calibri Light"/>
              </a:rPr>
              <a:t>Introduction</a:t>
            </a:r>
            <a:endParaRPr lang="en-US" sz="5400" dirty="0">
              <a:latin typeface="Algerian" panose="04020705040A02060702" pitchFamily="82" charset="0"/>
            </a:endParaRPr>
          </a:p>
        </p:txBody>
      </p:sp>
      <p:pic>
        <p:nvPicPr>
          <p:cNvPr id="6" name="Picture 6" descr="Business analysis chart on digital tablet - ID: 380326">
            <a:extLst>
              <a:ext uri="{FF2B5EF4-FFF2-40B4-BE49-F238E27FC236}">
                <a16:creationId xmlns:a16="http://schemas.microsoft.com/office/drawing/2014/main" xmlns="" id="{10387D93-9F9C-E949-7465-9985A6C3A5BE}"/>
              </a:ext>
            </a:extLst>
          </p:cNvPr>
          <p:cNvPicPr>
            <a:picLocks noChangeAspect="1"/>
          </p:cNvPicPr>
          <p:nvPr/>
        </p:nvPicPr>
        <p:blipFill rotWithShape="1">
          <a:blip r:embed="rId2" cstate="print"/>
          <a:srcRect l="21065" r="38188"/>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55" name="sketchy line">
            <a:extLst>
              <a:ext uri="{FF2B5EF4-FFF2-40B4-BE49-F238E27FC236}">
                <a16:creationId xmlns:a16="http://schemas.microsoft.com/office/drawing/2014/main" xmlns="" id="{21540236-BFD5-4A9D-8840-4703E7F7682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xmln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7" name="Content Placeholder 3">
            <a:extLst>
              <a:ext uri="{FF2B5EF4-FFF2-40B4-BE49-F238E27FC236}">
                <a16:creationId xmlns:a16="http://schemas.microsoft.com/office/drawing/2014/main" xmlns="" id="{40D4351E-21A1-1B31-4C47-1C5617F09BD7}"/>
              </a:ext>
            </a:extLst>
          </p:cNvPr>
          <p:cNvGraphicFramePr>
            <a:graphicFrameLocks noGrp="1"/>
          </p:cNvGraphicFramePr>
          <p:nvPr>
            <p:ph idx="1"/>
          </p:nvPr>
        </p:nvGraphicFramePr>
        <p:xfrm>
          <a:off x="5297762" y="2706624"/>
          <a:ext cx="6251110" cy="34838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401190212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47">
                                            <p:graphicEl>
                                              <a:dgm id="{2E4BCED1-D057-4B7D-828D-B62F5B11B927}"/>
                                            </p:graphicEl>
                                          </p:spTgt>
                                        </p:tgtEl>
                                        <p:attrNameLst>
                                          <p:attrName>style.visibility</p:attrName>
                                        </p:attrNameLst>
                                      </p:cBhvr>
                                      <p:to>
                                        <p:strVal val="visible"/>
                                      </p:to>
                                    </p:set>
                                    <p:anim calcmode="lin" valueType="num">
                                      <p:cBhvr>
                                        <p:cTn id="12" dur="1000" fill="hold"/>
                                        <p:tgtEl>
                                          <p:spTgt spid="47">
                                            <p:graphicEl>
                                              <a:dgm id="{2E4BCED1-D057-4B7D-828D-B62F5B11B927}"/>
                                            </p:graphicEl>
                                          </p:spTgt>
                                        </p:tgtEl>
                                        <p:attrNameLst>
                                          <p:attrName>ppt_w</p:attrName>
                                        </p:attrNameLst>
                                      </p:cBhvr>
                                      <p:tavLst>
                                        <p:tav tm="0">
                                          <p:val>
                                            <p:fltVal val="0"/>
                                          </p:val>
                                        </p:tav>
                                        <p:tav tm="100000">
                                          <p:val>
                                            <p:strVal val="#ppt_w"/>
                                          </p:val>
                                        </p:tav>
                                      </p:tavLst>
                                    </p:anim>
                                    <p:anim calcmode="lin" valueType="num">
                                      <p:cBhvr>
                                        <p:cTn id="13" dur="1000" fill="hold"/>
                                        <p:tgtEl>
                                          <p:spTgt spid="47">
                                            <p:graphicEl>
                                              <a:dgm id="{2E4BCED1-D057-4B7D-828D-B62F5B11B927}"/>
                                            </p:graphicEl>
                                          </p:spTgt>
                                        </p:tgtEl>
                                        <p:attrNameLst>
                                          <p:attrName>ppt_h</p:attrName>
                                        </p:attrNameLst>
                                      </p:cBhvr>
                                      <p:tavLst>
                                        <p:tav tm="0">
                                          <p:val>
                                            <p:fltVal val="0"/>
                                          </p:val>
                                        </p:tav>
                                        <p:tav tm="100000">
                                          <p:val>
                                            <p:strVal val="#ppt_h"/>
                                          </p:val>
                                        </p:tav>
                                      </p:tavLst>
                                    </p:anim>
                                    <p:anim calcmode="lin" valueType="num">
                                      <p:cBhvr>
                                        <p:cTn id="14" dur="1000" fill="hold"/>
                                        <p:tgtEl>
                                          <p:spTgt spid="47">
                                            <p:graphicEl>
                                              <a:dgm id="{2E4BCED1-D057-4B7D-828D-B62F5B11B927}"/>
                                            </p:graphicEl>
                                          </p:spTgt>
                                        </p:tgtEl>
                                        <p:attrNameLst>
                                          <p:attrName>style.rotation</p:attrName>
                                        </p:attrNameLst>
                                      </p:cBhvr>
                                      <p:tavLst>
                                        <p:tav tm="0">
                                          <p:val>
                                            <p:fltVal val="90"/>
                                          </p:val>
                                        </p:tav>
                                        <p:tav tm="100000">
                                          <p:val>
                                            <p:fltVal val="0"/>
                                          </p:val>
                                        </p:tav>
                                      </p:tavLst>
                                    </p:anim>
                                    <p:animEffect transition="in" filter="fade">
                                      <p:cBhvr>
                                        <p:cTn id="15" dur="1000"/>
                                        <p:tgtEl>
                                          <p:spTgt spid="47">
                                            <p:graphicEl>
                                              <a:dgm id="{2E4BCED1-D057-4B7D-828D-B62F5B11B927}"/>
                                            </p:graphicEl>
                                          </p:spTgt>
                                        </p:tgtEl>
                                      </p:cBhvr>
                                    </p:animEffect>
                                  </p:childTnLst>
                                </p:cTn>
                              </p:par>
                              <p:par>
                                <p:cTn id="16" presetID="31" presetClass="entr" presetSubtype="0" fill="hold" grpId="0" nodeType="withEffect">
                                  <p:stCondLst>
                                    <p:cond delay="0"/>
                                  </p:stCondLst>
                                  <p:childTnLst>
                                    <p:set>
                                      <p:cBhvr>
                                        <p:cTn id="17" dur="1" fill="hold">
                                          <p:stCondLst>
                                            <p:cond delay="0"/>
                                          </p:stCondLst>
                                        </p:cTn>
                                        <p:tgtEl>
                                          <p:spTgt spid="47">
                                            <p:graphicEl>
                                              <a:dgm id="{56D8D488-B4CF-4253-BC4A-F33F22A0CF83}"/>
                                            </p:graphicEl>
                                          </p:spTgt>
                                        </p:tgtEl>
                                        <p:attrNameLst>
                                          <p:attrName>style.visibility</p:attrName>
                                        </p:attrNameLst>
                                      </p:cBhvr>
                                      <p:to>
                                        <p:strVal val="visible"/>
                                      </p:to>
                                    </p:set>
                                    <p:anim calcmode="lin" valueType="num">
                                      <p:cBhvr>
                                        <p:cTn id="18" dur="1000" fill="hold"/>
                                        <p:tgtEl>
                                          <p:spTgt spid="47">
                                            <p:graphicEl>
                                              <a:dgm id="{56D8D488-B4CF-4253-BC4A-F33F22A0CF83}"/>
                                            </p:graphicEl>
                                          </p:spTgt>
                                        </p:tgtEl>
                                        <p:attrNameLst>
                                          <p:attrName>ppt_w</p:attrName>
                                        </p:attrNameLst>
                                      </p:cBhvr>
                                      <p:tavLst>
                                        <p:tav tm="0">
                                          <p:val>
                                            <p:fltVal val="0"/>
                                          </p:val>
                                        </p:tav>
                                        <p:tav tm="100000">
                                          <p:val>
                                            <p:strVal val="#ppt_w"/>
                                          </p:val>
                                        </p:tav>
                                      </p:tavLst>
                                    </p:anim>
                                    <p:anim calcmode="lin" valueType="num">
                                      <p:cBhvr>
                                        <p:cTn id="19" dur="1000" fill="hold"/>
                                        <p:tgtEl>
                                          <p:spTgt spid="47">
                                            <p:graphicEl>
                                              <a:dgm id="{56D8D488-B4CF-4253-BC4A-F33F22A0CF83}"/>
                                            </p:graphicEl>
                                          </p:spTgt>
                                        </p:tgtEl>
                                        <p:attrNameLst>
                                          <p:attrName>ppt_h</p:attrName>
                                        </p:attrNameLst>
                                      </p:cBhvr>
                                      <p:tavLst>
                                        <p:tav tm="0">
                                          <p:val>
                                            <p:fltVal val="0"/>
                                          </p:val>
                                        </p:tav>
                                        <p:tav tm="100000">
                                          <p:val>
                                            <p:strVal val="#ppt_h"/>
                                          </p:val>
                                        </p:tav>
                                      </p:tavLst>
                                    </p:anim>
                                    <p:anim calcmode="lin" valueType="num">
                                      <p:cBhvr>
                                        <p:cTn id="20" dur="1000" fill="hold"/>
                                        <p:tgtEl>
                                          <p:spTgt spid="47">
                                            <p:graphicEl>
                                              <a:dgm id="{56D8D488-B4CF-4253-BC4A-F33F22A0CF83}"/>
                                            </p:graphicEl>
                                          </p:spTgt>
                                        </p:tgtEl>
                                        <p:attrNameLst>
                                          <p:attrName>style.rotation</p:attrName>
                                        </p:attrNameLst>
                                      </p:cBhvr>
                                      <p:tavLst>
                                        <p:tav tm="0">
                                          <p:val>
                                            <p:fltVal val="90"/>
                                          </p:val>
                                        </p:tav>
                                        <p:tav tm="100000">
                                          <p:val>
                                            <p:fltVal val="0"/>
                                          </p:val>
                                        </p:tav>
                                      </p:tavLst>
                                    </p:anim>
                                    <p:animEffect transition="in" filter="fade">
                                      <p:cBhvr>
                                        <p:cTn id="21" dur="1000"/>
                                        <p:tgtEl>
                                          <p:spTgt spid="47">
                                            <p:graphicEl>
                                              <a:dgm id="{56D8D488-B4CF-4253-BC4A-F33F22A0CF83}"/>
                                            </p:graphicEl>
                                          </p:spTgt>
                                        </p:tgtEl>
                                      </p:cBhvr>
                                    </p:animEffect>
                                  </p:childTnLst>
                                </p:cTn>
                              </p:par>
                              <p:par>
                                <p:cTn id="22" presetID="31" presetClass="entr" presetSubtype="0" fill="hold" grpId="0" nodeType="withEffect">
                                  <p:stCondLst>
                                    <p:cond delay="0"/>
                                  </p:stCondLst>
                                  <p:childTnLst>
                                    <p:set>
                                      <p:cBhvr>
                                        <p:cTn id="23" dur="1" fill="hold">
                                          <p:stCondLst>
                                            <p:cond delay="0"/>
                                          </p:stCondLst>
                                        </p:cTn>
                                        <p:tgtEl>
                                          <p:spTgt spid="47">
                                            <p:graphicEl>
                                              <a:dgm id="{9270FC52-75DE-4BF1-9BBC-4A76A7BA09BF}"/>
                                            </p:graphicEl>
                                          </p:spTgt>
                                        </p:tgtEl>
                                        <p:attrNameLst>
                                          <p:attrName>style.visibility</p:attrName>
                                        </p:attrNameLst>
                                      </p:cBhvr>
                                      <p:to>
                                        <p:strVal val="visible"/>
                                      </p:to>
                                    </p:set>
                                    <p:anim calcmode="lin" valueType="num">
                                      <p:cBhvr>
                                        <p:cTn id="24" dur="1000" fill="hold"/>
                                        <p:tgtEl>
                                          <p:spTgt spid="47">
                                            <p:graphicEl>
                                              <a:dgm id="{9270FC52-75DE-4BF1-9BBC-4A76A7BA09BF}"/>
                                            </p:graphicEl>
                                          </p:spTgt>
                                        </p:tgtEl>
                                        <p:attrNameLst>
                                          <p:attrName>ppt_w</p:attrName>
                                        </p:attrNameLst>
                                      </p:cBhvr>
                                      <p:tavLst>
                                        <p:tav tm="0">
                                          <p:val>
                                            <p:fltVal val="0"/>
                                          </p:val>
                                        </p:tav>
                                        <p:tav tm="100000">
                                          <p:val>
                                            <p:strVal val="#ppt_w"/>
                                          </p:val>
                                        </p:tav>
                                      </p:tavLst>
                                    </p:anim>
                                    <p:anim calcmode="lin" valueType="num">
                                      <p:cBhvr>
                                        <p:cTn id="25" dur="1000" fill="hold"/>
                                        <p:tgtEl>
                                          <p:spTgt spid="47">
                                            <p:graphicEl>
                                              <a:dgm id="{9270FC52-75DE-4BF1-9BBC-4A76A7BA09BF}"/>
                                            </p:graphicEl>
                                          </p:spTgt>
                                        </p:tgtEl>
                                        <p:attrNameLst>
                                          <p:attrName>ppt_h</p:attrName>
                                        </p:attrNameLst>
                                      </p:cBhvr>
                                      <p:tavLst>
                                        <p:tav tm="0">
                                          <p:val>
                                            <p:fltVal val="0"/>
                                          </p:val>
                                        </p:tav>
                                        <p:tav tm="100000">
                                          <p:val>
                                            <p:strVal val="#ppt_h"/>
                                          </p:val>
                                        </p:tav>
                                      </p:tavLst>
                                    </p:anim>
                                    <p:anim calcmode="lin" valueType="num">
                                      <p:cBhvr>
                                        <p:cTn id="26" dur="1000" fill="hold"/>
                                        <p:tgtEl>
                                          <p:spTgt spid="47">
                                            <p:graphicEl>
                                              <a:dgm id="{9270FC52-75DE-4BF1-9BBC-4A76A7BA09BF}"/>
                                            </p:graphicEl>
                                          </p:spTgt>
                                        </p:tgtEl>
                                        <p:attrNameLst>
                                          <p:attrName>style.rotation</p:attrName>
                                        </p:attrNameLst>
                                      </p:cBhvr>
                                      <p:tavLst>
                                        <p:tav tm="0">
                                          <p:val>
                                            <p:fltVal val="90"/>
                                          </p:val>
                                        </p:tav>
                                        <p:tav tm="100000">
                                          <p:val>
                                            <p:fltVal val="0"/>
                                          </p:val>
                                        </p:tav>
                                      </p:tavLst>
                                    </p:anim>
                                    <p:animEffect transition="in" filter="fade">
                                      <p:cBhvr>
                                        <p:cTn id="27" dur="1000"/>
                                        <p:tgtEl>
                                          <p:spTgt spid="47">
                                            <p:graphicEl>
                                              <a:dgm id="{9270FC52-75DE-4BF1-9BBC-4A76A7BA09BF}"/>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31" presetClass="entr" presetSubtype="0" fill="hold" grpId="0" nodeType="clickEffect">
                                  <p:stCondLst>
                                    <p:cond delay="0"/>
                                  </p:stCondLst>
                                  <p:childTnLst>
                                    <p:set>
                                      <p:cBhvr>
                                        <p:cTn id="31" dur="1" fill="hold">
                                          <p:stCondLst>
                                            <p:cond delay="0"/>
                                          </p:stCondLst>
                                        </p:cTn>
                                        <p:tgtEl>
                                          <p:spTgt spid="47">
                                            <p:graphicEl>
                                              <a:dgm id="{CF824529-770D-45BF-AE2B-4D0FBF9C4EE6}"/>
                                            </p:graphicEl>
                                          </p:spTgt>
                                        </p:tgtEl>
                                        <p:attrNameLst>
                                          <p:attrName>style.visibility</p:attrName>
                                        </p:attrNameLst>
                                      </p:cBhvr>
                                      <p:to>
                                        <p:strVal val="visible"/>
                                      </p:to>
                                    </p:set>
                                    <p:anim calcmode="lin" valueType="num">
                                      <p:cBhvr>
                                        <p:cTn id="32" dur="1000" fill="hold"/>
                                        <p:tgtEl>
                                          <p:spTgt spid="47">
                                            <p:graphicEl>
                                              <a:dgm id="{CF824529-770D-45BF-AE2B-4D0FBF9C4EE6}"/>
                                            </p:graphicEl>
                                          </p:spTgt>
                                        </p:tgtEl>
                                        <p:attrNameLst>
                                          <p:attrName>ppt_w</p:attrName>
                                        </p:attrNameLst>
                                      </p:cBhvr>
                                      <p:tavLst>
                                        <p:tav tm="0">
                                          <p:val>
                                            <p:fltVal val="0"/>
                                          </p:val>
                                        </p:tav>
                                        <p:tav tm="100000">
                                          <p:val>
                                            <p:strVal val="#ppt_w"/>
                                          </p:val>
                                        </p:tav>
                                      </p:tavLst>
                                    </p:anim>
                                    <p:anim calcmode="lin" valueType="num">
                                      <p:cBhvr>
                                        <p:cTn id="33" dur="1000" fill="hold"/>
                                        <p:tgtEl>
                                          <p:spTgt spid="47">
                                            <p:graphicEl>
                                              <a:dgm id="{CF824529-770D-45BF-AE2B-4D0FBF9C4EE6}"/>
                                            </p:graphicEl>
                                          </p:spTgt>
                                        </p:tgtEl>
                                        <p:attrNameLst>
                                          <p:attrName>ppt_h</p:attrName>
                                        </p:attrNameLst>
                                      </p:cBhvr>
                                      <p:tavLst>
                                        <p:tav tm="0">
                                          <p:val>
                                            <p:fltVal val="0"/>
                                          </p:val>
                                        </p:tav>
                                        <p:tav tm="100000">
                                          <p:val>
                                            <p:strVal val="#ppt_h"/>
                                          </p:val>
                                        </p:tav>
                                      </p:tavLst>
                                    </p:anim>
                                    <p:anim calcmode="lin" valueType="num">
                                      <p:cBhvr>
                                        <p:cTn id="34" dur="1000" fill="hold"/>
                                        <p:tgtEl>
                                          <p:spTgt spid="47">
                                            <p:graphicEl>
                                              <a:dgm id="{CF824529-770D-45BF-AE2B-4D0FBF9C4EE6}"/>
                                            </p:graphicEl>
                                          </p:spTgt>
                                        </p:tgtEl>
                                        <p:attrNameLst>
                                          <p:attrName>style.rotation</p:attrName>
                                        </p:attrNameLst>
                                      </p:cBhvr>
                                      <p:tavLst>
                                        <p:tav tm="0">
                                          <p:val>
                                            <p:fltVal val="90"/>
                                          </p:val>
                                        </p:tav>
                                        <p:tav tm="100000">
                                          <p:val>
                                            <p:fltVal val="0"/>
                                          </p:val>
                                        </p:tav>
                                      </p:tavLst>
                                    </p:anim>
                                    <p:animEffect transition="in" filter="fade">
                                      <p:cBhvr>
                                        <p:cTn id="35" dur="1000"/>
                                        <p:tgtEl>
                                          <p:spTgt spid="47">
                                            <p:graphicEl>
                                              <a:dgm id="{CF824529-770D-45BF-AE2B-4D0FBF9C4EE6}"/>
                                            </p:graphicEl>
                                          </p:spTgt>
                                        </p:tgtEl>
                                      </p:cBhvr>
                                    </p:animEffect>
                                  </p:childTnLst>
                                </p:cTn>
                              </p:par>
                              <p:par>
                                <p:cTn id="36" presetID="31" presetClass="entr" presetSubtype="0" fill="hold" grpId="0" nodeType="withEffect">
                                  <p:stCondLst>
                                    <p:cond delay="0"/>
                                  </p:stCondLst>
                                  <p:childTnLst>
                                    <p:set>
                                      <p:cBhvr>
                                        <p:cTn id="37" dur="1" fill="hold">
                                          <p:stCondLst>
                                            <p:cond delay="0"/>
                                          </p:stCondLst>
                                        </p:cTn>
                                        <p:tgtEl>
                                          <p:spTgt spid="47">
                                            <p:graphicEl>
                                              <a:dgm id="{860C1054-9364-46AD-83F5-1D27D7C2DA34}"/>
                                            </p:graphicEl>
                                          </p:spTgt>
                                        </p:tgtEl>
                                        <p:attrNameLst>
                                          <p:attrName>style.visibility</p:attrName>
                                        </p:attrNameLst>
                                      </p:cBhvr>
                                      <p:to>
                                        <p:strVal val="visible"/>
                                      </p:to>
                                    </p:set>
                                    <p:anim calcmode="lin" valueType="num">
                                      <p:cBhvr>
                                        <p:cTn id="38" dur="1000" fill="hold"/>
                                        <p:tgtEl>
                                          <p:spTgt spid="47">
                                            <p:graphicEl>
                                              <a:dgm id="{860C1054-9364-46AD-83F5-1D27D7C2DA34}"/>
                                            </p:graphicEl>
                                          </p:spTgt>
                                        </p:tgtEl>
                                        <p:attrNameLst>
                                          <p:attrName>ppt_w</p:attrName>
                                        </p:attrNameLst>
                                      </p:cBhvr>
                                      <p:tavLst>
                                        <p:tav tm="0">
                                          <p:val>
                                            <p:fltVal val="0"/>
                                          </p:val>
                                        </p:tav>
                                        <p:tav tm="100000">
                                          <p:val>
                                            <p:strVal val="#ppt_w"/>
                                          </p:val>
                                        </p:tav>
                                      </p:tavLst>
                                    </p:anim>
                                    <p:anim calcmode="lin" valueType="num">
                                      <p:cBhvr>
                                        <p:cTn id="39" dur="1000" fill="hold"/>
                                        <p:tgtEl>
                                          <p:spTgt spid="47">
                                            <p:graphicEl>
                                              <a:dgm id="{860C1054-9364-46AD-83F5-1D27D7C2DA34}"/>
                                            </p:graphicEl>
                                          </p:spTgt>
                                        </p:tgtEl>
                                        <p:attrNameLst>
                                          <p:attrName>ppt_h</p:attrName>
                                        </p:attrNameLst>
                                      </p:cBhvr>
                                      <p:tavLst>
                                        <p:tav tm="0">
                                          <p:val>
                                            <p:fltVal val="0"/>
                                          </p:val>
                                        </p:tav>
                                        <p:tav tm="100000">
                                          <p:val>
                                            <p:strVal val="#ppt_h"/>
                                          </p:val>
                                        </p:tav>
                                      </p:tavLst>
                                    </p:anim>
                                    <p:anim calcmode="lin" valueType="num">
                                      <p:cBhvr>
                                        <p:cTn id="40" dur="1000" fill="hold"/>
                                        <p:tgtEl>
                                          <p:spTgt spid="47">
                                            <p:graphicEl>
                                              <a:dgm id="{860C1054-9364-46AD-83F5-1D27D7C2DA34}"/>
                                            </p:graphicEl>
                                          </p:spTgt>
                                        </p:tgtEl>
                                        <p:attrNameLst>
                                          <p:attrName>style.rotation</p:attrName>
                                        </p:attrNameLst>
                                      </p:cBhvr>
                                      <p:tavLst>
                                        <p:tav tm="0">
                                          <p:val>
                                            <p:fltVal val="90"/>
                                          </p:val>
                                        </p:tav>
                                        <p:tav tm="100000">
                                          <p:val>
                                            <p:fltVal val="0"/>
                                          </p:val>
                                        </p:tav>
                                      </p:tavLst>
                                    </p:anim>
                                    <p:animEffect transition="in" filter="fade">
                                      <p:cBhvr>
                                        <p:cTn id="41" dur="1000"/>
                                        <p:tgtEl>
                                          <p:spTgt spid="47">
                                            <p:graphicEl>
                                              <a:dgm id="{860C1054-9364-46AD-83F5-1D27D7C2DA34}"/>
                                            </p:graphicEl>
                                          </p:spTgt>
                                        </p:tgtEl>
                                      </p:cBhvr>
                                    </p:animEffect>
                                  </p:childTnLst>
                                </p:cTn>
                              </p:par>
                              <p:par>
                                <p:cTn id="42" presetID="31" presetClass="entr" presetSubtype="0" fill="hold" grpId="0" nodeType="withEffect">
                                  <p:stCondLst>
                                    <p:cond delay="0"/>
                                  </p:stCondLst>
                                  <p:childTnLst>
                                    <p:set>
                                      <p:cBhvr>
                                        <p:cTn id="43" dur="1" fill="hold">
                                          <p:stCondLst>
                                            <p:cond delay="0"/>
                                          </p:stCondLst>
                                        </p:cTn>
                                        <p:tgtEl>
                                          <p:spTgt spid="47">
                                            <p:graphicEl>
                                              <a:dgm id="{614B89AF-88B9-4908-AE62-92DE96E272BA}"/>
                                            </p:graphicEl>
                                          </p:spTgt>
                                        </p:tgtEl>
                                        <p:attrNameLst>
                                          <p:attrName>style.visibility</p:attrName>
                                        </p:attrNameLst>
                                      </p:cBhvr>
                                      <p:to>
                                        <p:strVal val="visible"/>
                                      </p:to>
                                    </p:set>
                                    <p:anim calcmode="lin" valueType="num">
                                      <p:cBhvr>
                                        <p:cTn id="44" dur="1000" fill="hold"/>
                                        <p:tgtEl>
                                          <p:spTgt spid="47">
                                            <p:graphicEl>
                                              <a:dgm id="{614B89AF-88B9-4908-AE62-92DE96E272BA}"/>
                                            </p:graphicEl>
                                          </p:spTgt>
                                        </p:tgtEl>
                                        <p:attrNameLst>
                                          <p:attrName>ppt_w</p:attrName>
                                        </p:attrNameLst>
                                      </p:cBhvr>
                                      <p:tavLst>
                                        <p:tav tm="0">
                                          <p:val>
                                            <p:fltVal val="0"/>
                                          </p:val>
                                        </p:tav>
                                        <p:tav tm="100000">
                                          <p:val>
                                            <p:strVal val="#ppt_w"/>
                                          </p:val>
                                        </p:tav>
                                      </p:tavLst>
                                    </p:anim>
                                    <p:anim calcmode="lin" valueType="num">
                                      <p:cBhvr>
                                        <p:cTn id="45" dur="1000" fill="hold"/>
                                        <p:tgtEl>
                                          <p:spTgt spid="47">
                                            <p:graphicEl>
                                              <a:dgm id="{614B89AF-88B9-4908-AE62-92DE96E272BA}"/>
                                            </p:graphicEl>
                                          </p:spTgt>
                                        </p:tgtEl>
                                        <p:attrNameLst>
                                          <p:attrName>ppt_h</p:attrName>
                                        </p:attrNameLst>
                                      </p:cBhvr>
                                      <p:tavLst>
                                        <p:tav tm="0">
                                          <p:val>
                                            <p:fltVal val="0"/>
                                          </p:val>
                                        </p:tav>
                                        <p:tav tm="100000">
                                          <p:val>
                                            <p:strVal val="#ppt_h"/>
                                          </p:val>
                                        </p:tav>
                                      </p:tavLst>
                                    </p:anim>
                                    <p:anim calcmode="lin" valueType="num">
                                      <p:cBhvr>
                                        <p:cTn id="46" dur="1000" fill="hold"/>
                                        <p:tgtEl>
                                          <p:spTgt spid="47">
                                            <p:graphicEl>
                                              <a:dgm id="{614B89AF-88B9-4908-AE62-92DE96E272BA}"/>
                                            </p:graphicEl>
                                          </p:spTgt>
                                        </p:tgtEl>
                                        <p:attrNameLst>
                                          <p:attrName>style.rotation</p:attrName>
                                        </p:attrNameLst>
                                      </p:cBhvr>
                                      <p:tavLst>
                                        <p:tav tm="0">
                                          <p:val>
                                            <p:fltVal val="90"/>
                                          </p:val>
                                        </p:tav>
                                        <p:tav tm="100000">
                                          <p:val>
                                            <p:fltVal val="0"/>
                                          </p:val>
                                        </p:tav>
                                      </p:tavLst>
                                    </p:anim>
                                    <p:animEffect transition="in" filter="fade">
                                      <p:cBhvr>
                                        <p:cTn id="47" dur="1000"/>
                                        <p:tgtEl>
                                          <p:spTgt spid="47">
                                            <p:graphicEl>
                                              <a:dgm id="{614B89AF-88B9-4908-AE62-92DE96E272BA}"/>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31" presetClass="entr" presetSubtype="0" fill="hold" grpId="0" nodeType="clickEffect">
                                  <p:stCondLst>
                                    <p:cond delay="0"/>
                                  </p:stCondLst>
                                  <p:childTnLst>
                                    <p:set>
                                      <p:cBhvr>
                                        <p:cTn id="51" dur="1" fill="hold">
                                          <p:stCondLst>
                                            <p:cond delay="0"/>
                                          </p:stCondLst>
                                        </p:cTn>
                                        <p:tgtEl>
                                          <p:spTgt spid="47">
                                            <p:graphicEl>
                                              <a:dgm id="{11400328-1705-490B-B8B7-BB078B12618B}"/>
                                            </p:graphicEl>
                                          </p:spTgt>
                                        </p:tgtEl>
                                        <p:attrNameLst>
                                          <p:attrName>style.visibility</p:attrName>
                                        </p:attrNameLst>
                                      </p:cBhvr>
                                      <p:to>
                                        <p:strVal val="visible"/>
                                      </p:to>
                                    </p:set>
                                    <p:anim calcmode="lin" valueType="num">
                                      <p:cBhvr>
                                        <p:cTn id="52" dur="1000" fill="hold"/>
                                        <p:tgtEl>
                                          <p:spTgt spid="47">
                                            <p:graphicEl>
                                              <a:dgm id="{11400328-1705-490B-B8B7-BB078B12618B}"/>
                                            </p:graphicEl>
                                          </p:spTgt>
                                        </p:tgtEl>
                                        <p:attrNameLst>
                                          <p:attrName>ppt_w</p:attrName>
                                        </p:attrNameLst>
                                      </p:cBhvr>
                                      <p:tavLst>
                                        <p:tav tm="0">
                                          <p:val>
                                            <p:fltVal val="0"/>
                                          </p:val>
                                        </p:tav>
                                        <p:tav tm="100000">
                                          <p:val>
                                            <p:strVal val="#ppt_w"/>
                                          </p:val>
                                        </p:tav>
                                      </p:tavLst>
                                    </p:anim>
                                    <p:anim calcmode="lin" valueType="num">
                                      <p:cBhvr>
                                        <p:cTn id="53" dur="1000" fill="hold"/>
                                        <p:tgtEl>
                                          <p:spTgt spid="47">
                                            <p:graphicEl>
                                              <a:dgm id="{11400328-1705-490B-B8B7-BB078B12618B}"/>
                                            </p:graphicEl>
                                          </p:spTgt>
                                        </p:tgtEl>
                                        <p:attrNameLst>
                                          <p:attrName>ppt_h</p:attrName>
                                        </p:attrNameLst>
                                      </p:cBhvr>
                                      <p:tavLst>
                                        <p:tav tm="0">
                                          <p:val>
                                            <p:fltVal val="0"/>
                                          </p:val>
                                        </p:tav>
                                        <p:tav tm="100000">
                                          <p:val>
                                            <p:strVal val="#ppt_h"/>
                                          </p:val>
                                        </p:tav>
                                      </p:tavLst>
                                    </p:anim>
                                    <p:anim calcmode="lin" valueType="num">
                                      <p:cBhvr>
                                        <p:cTn id="54" dur="1000" fill="hold"/>
                                        <p:tgtEl>
                                          <p:spTgt spid="47">
                                            <p:graphicEl>
                                              <a:dgm id="{11400328-1705-490B-B8B7-BB078B12618B}"/>
                                            </p:graphicEl>
                                          </p:spTgt>
                                        </p:tgtEl>
                                        <p:attrNameLst>
                                          <p:attrName>style.rotation</p:attrName>
                                        </p:attrNameLst>
                                      </p:cBhvr>
                                      <p:tavLst>
                                        <p:tav tm="0">
                                          <p:val>
                                            <p:fltVal val="90"/>
                                          </p:val>
                                        </p:tav>
                                        <p:tav tm="100000">
                                          <p:val>
                                            <p:fltVal val="0"/>
                                          </p:val>
                                        </p:tav>
                                      </p:tavLst>
                                    </p:anim>
                                    <p:animEffect transition="in" filter="fade">
                                      <p:cBhvr>
                                        <p:cTn id="55" dur="1000"/>
                                        <p:tgtEl>
                                          <p:spTgt spid="47">
                                            <p:graphicEl>
                                              <a:dgm id="{11400328-1705-490B-B8B7-BB078B12618B}"/>
                                            </p:graphicEl>
                                          </p:spTgt>
                                        </p:tgtEl>
                                      </p:cBhvr>
                                    </p:animEffect>
                                  </p:childTnLst>
                                </p:cTn>
                              </p:par>
                              <p:par>
                                <p:cTn id="56" presetID="31" presetClass="entr" presetSubtype="0" fill="hold" grpId="0" nodeType="withEffect">
                                  <p:stCondLst>
                                    <p:cond delay="0"/>
                                  </p:stCondLst>
                                  <p:childTnLst>
                                    <p:set>
                                      <p:cBhvr>
                                        <p:cTn id="57" dur="1" fill="hold">
                                          <p:stCondLst>
                                            <p:cond delay="0"/>
                                          </p:stCondLst>
                                        </p:cTn>
                                        <p:tgtEl>
                                          <p:spTgt spid="47">
                                            <p:graphicEl>
                                              <a:dgm id="{43B64651-7329-4AD2-9D29-C7F341208C8A}"/>
                                            </p:graphicEl>
                                          </p:spTgt>
                                        </p:tgtEl>
                                        <p:attrNameLst>
                                          <p:attrName>style.visibility</p:attrName>
                                        </p:attrNameLst>
                                      </p:cBhvr>
                                      <p:to>
                                        <p:strVal val="visible"/>
                                      </p:to>
                                    </p:set>
                                    <p:anim calcmode="lin" valueType="num">
                                      <p:cBhvr>
                                        <p:cTn id="58" dur="1000" fill="hold"/>
                                        <p:tgtEl>
                                          <p:spTgt spid="47">
                                            <p:graphicEl>
                                              <a:dgm id="{43B64651-7329-4AD2-9D29-C7F341208C8A}"/>
                                            </p:graphicEl>
                                          </p:spTgt>
                                        </p:tgtEl>
                                        <p:attrNameLst>
                                          <p:attrName>ppt_w</p:attrName>
                                        </p:attrNameLst>
                                      </p:cBhvr>
                                      <p:tavLst>
                                        <p:tav tm="0">
                                          <p:val>
                                            <p:fltVal val="0"/>
                                          </p:val>
                                        </p:tav>
                                        <p:tav tm="100000">
                                          <p:val>
                                            <p:strVal val="#ppt_w"/>
                                          </p:val>
                                        </p:tav>
                                      </p:tavLst>
                                    </p:anim>
                                    <p:anim calcmode="lin" valueType="num">
                                      <p:cBhvr>
                                        <p:cTn id="59" dur="1000" fill="hold"/>
                                        <p:tgtEl>
                                          <p:spTgt spid="47">
                                            <p:graphicEl>
                                              <a:dgm id="{43B64651-7329-4AD2-9D29-C7F341208C8A}"/>
                                            </p:graphicEl>
                                          </p:spTgt>
                                        </p:tgtEl>
                                        <p:attrNameLst>
                                          <p:attrName>ppt_h</p:attrName>
                                        </p:attrNameLst>
                                      </p:cBhvr>
                                      <p:tavLst>
                                        <p:tav tm="0">
                                          <p:val>
                                            <p:fltVal val="0"/>
                                          </p:val>
                                        </p:tav>
                                        <p:tav tm="100000">
                                          <p:val>
                                            <p:strVal val="#ppt_h"/>
                                          </p:val>
                                        </p:tav>
                                      </p:tavLst>
                                    </p:anim>
                                    <p:anim calcmode="lin" valueType="num">
                                      <p:cBhvr>
                                        <p:cTn id="60" dur="1000" fill="hold"/>
                                        <p:tgtEl>
                                          <p:spTgt spid="47">
                                            <p:graphicEl>
                                              <a:dgm id="{43B64651-7329-4AD2-9D29-C7F341208C8A}"/>
                                            </p:graphicEl>
                                          </p:spTgt>
                                        </p:tgtEl>
                                        <p:attrNameLst>
                                          <p:attrName>style.rotation</p:attrName>
                                        </p:attrNameLst>
                                      </p:cBhvr>
                                      <p:tavLst>
                                        <p:tav tm="0">
                                          <p:val>
                                            <p:fltVal val="90"/>
                                          </p:val>
                                        </p:tav>
                                        <p:tav tm="100000">
                                          <p:val>
                                            <p:fltVal val="0"/>
                                          </p:val>
                                        </p:tav>
                                      </p:tavLst>
                                    </p:anim>
                                    <p:animEffect transition="in" filter="fade">
                                      <p:cBhvr>
                                        <p:cTn id="61" dur="1000"/>
                                        <p:tgtEl>
                                          <p:spTgt spid="47">
                                            <p:graphicEl>
                                              <a:dgm id="{43B64651-7329-4AD2-9D29-C7F341208C8A}"/>
                                            </p:graphicEl>
                                          </p:spTgt>
                                        </p:tgtEl>
                                      </p:cBhvr>
                                    </p:animEffect>
                                  </p:childTnLst>
                                </p:cTn>
                              </p:par>
                              <p:par>
                                <p:cTn id="62" presetID="31" presetClass="entr" presetSubtype="0" fill="hold" grpId="0" nodeType="withEffect">
                                  <p:stCondLst>
                                    <p:cond delay="0"/>
                                  </p:stCondLst>
                                  <p:childTnLst>
                                    <p:set>
                                      <p:cBhvr>
                                        <p:cTn id="63" dur="1" fill="hold">
                                          <p:stCondLst>
                                            <p:cond delay="0"/>
                                          </p:stCondLst>
                                        </p:cTn>
                                        <p:tgtEl>
                                          <p:spTgt spid="47">
                                            <p:graphicEl>
                                              <a:dgm id="{357FFE42-B430-4EFC-90F8-86BF8AF7738F}"/>
                                            </p:graphicEl>
                                          </p:spTgt>
                                        </p:tgtEl>
                                        <p:attrNameLst>
                                          <p:attrName>style.visibility</p:attrName>
                                        </p:attrNameLst>
                                      </p:cBhvr>
                                      <p:to>
                                        <p:strVal val="visible"/>
                                      </p:to>
                                    </p:set>
                                    <p:anim calcmode="lin" valueType="num">
                                      <p:cBhvr>
                                        <p:cTn id="64" dur="1000" fill="hold"/>
                                        <p:tgtEl>
                                          <p:spTgt spid="47">
                                            <p:graphicEl>
                                              <a:dgm id="{357FFE42-B430-4EFC-90F8-86BF8AF7738F}"/>
                                            </p:graphicEl>
                                          </p:spTgt>
                                        </p:tgtEl>
                                        <p:attrNameLst>
                                          <p:attrName>ppt_w</p:attrName>
                                        </p:attrNameLst>
                                      </p:cBhvr>
                                      <p:tavLst>
                                        <p:tav tm="0">
                                          <p:val>
                                            <p:fltVal val="0"/>
                                          </p:val>
                                        </p:tav>
                                        <p:tav tm="100000">
                                          <p:val>
                                            <p:strVal val="#ppt_w"/>
                                          </p:val>
                                        </p:tav>
                                      </p:tavLst>
                                    </p:anim>
                                    <p:anim calcmode="lin" valueType="num">
                                      <p:cBhvr>
                                        <p:cTn id="65" dur="1000" fill="hold"/>
                                        <p:tgtEl>
                                          <p:spTgt spid="47">
                                            <p:graphicEl>
                                              <a:dgm id="{357FFE42-B430-4EFC-90F8-86BF8AF7738F}"/>
                                            </p:graphicEl>
                                          </p:spTgt>
                                        </p:tgtEl>
                                        <p:attrNameLst>
                                          <p:attrName>ppt_h</p:attrName>
                                        </p:attrNameLst>
                                      </p:cBhvr>
                                      <p:tavLst>
                                        <p:tav tm="0">
                                          <p:val>
                                            <p:fltVal val="0"/>
                                          </p:val>
                                        </p:tav>
                                        <p:tav tm="100000">
                                          <p:val>
                                            <p:strVal val="#ppt_h"/>
                                          </p:val>
                                        </p:tav>
                                      </p:tavLst>
                                    </p:anim>
                                    <p:anim calcmode="lin" valueType="num">
                                      <p:cBhvr>
                                        <p:cTn id="66" dur="1000" fill="hold"/>
                                        <p:tgtEl>
                                          <p:spTgt spid="47">
                                            <p:graphicEl>
                                              <a:dgm id="{357FFE42-B430-4EFC-90F8-86BF8AF7738F}"/>
                                            </p:graphicEl>
                                          </p:spTgt>
                                        </p:tgtEl>
                                        <p:attrNameLst>
                                          <p:attrName>style.rotation</p:attrName>
                                        </p:attrNameLst>
                                      </p:cBhvr>
                                      <p:tavLst>
                                        <p:tav tm="0">
                                          <p:val>
                                            <p:fltVal val="90"/>
                                          </p:val>
                                        </p:tav>
                                        <p:tav tm="100000">
                                          <p:val>
                                            <p:fltVal val="0"/>
                                          </p:val>
                                        </p:tav>
                                      </p:tavLst>
                                    </p:anim>
                                    <p:animEffect transition="in" filter="fade">
                                      <p:cBhvr>
                                        <p:cTn id="67" dur="1000"/>
                                        <p:tgtEl>
                                          <p:spTgt spid="47">
                                            <p:graphicEl>
                                              <a:dgm id="{357FFE42-B430-4EFC-90F8-86BF8AF7738F}"/>
                                            </p:graphicEl>
                                          </p:spTgt>
                                        </p:tgtEl>
                                      </p:cBhvr>
                                    </p:animEffect>
                                  </p:childTnLst>
                                </p:cTn>
                              </p:par>
                            </p:childTnLst>
                          </p:cTn>
                        </p:par>
                      </p:childTnLst>
                    </p:cTn>
                  </p:par>
                  <p:par>
                    <p:cTn id="68" fill="hold">
                      <p:stCondLst>
                        <p:cond delay="indefinite"/>
                      </p:stCondLst>
                      <p:childTnLst>
                        <p:par>
                          <p:cTn id="69" fill="hold">
                            <p:stCondLst>
                              <p:cond delay="0"/>
                            </p:stCondLst>
                            <p:childTnLst>
                              <p:par>
                                <p:cTn id="70" presetID="31" presetClass="entr" presetSubtype="0" fill="hold" grpId="0" nodeType="clickEffect">
                                  <p:stCondLst>
                                    <p:cond delay="0"/>
                                  </p:stCondLst>
                                  <p:childTnLst>
                                    <p:set>
                                      <p:cBhvr>
                                        <p:cTn id="71" dur="1" fill="hold">
                                          <p:stCondLst>
                                            <p:cond delay="0"/>
                                          </p:stCondLst>
                                        </p:cTn>
                                        <p:tgtEl>
                                          <p:spTgt spid="47">
                                            <p:graphicEl>
                                              <a:dgm id="{CF646C1A-A253-4CA2-8976-B5BAFDCBFD35}"/>
                                            </p:graphicEl>
                                          </p:spTgt>
                                        </p:tgtEl>
                                        <p:attrNameLst>
                                          <p:attrName>style.visibility</p:attrName>
                                        </p:attrNameLst>
                                      </p:cBhvr>
                                      <p:to>
                                        <p:strVal val="visible"/>
                                      </p:to>
                                    </p:set>
                                    <p:anim calcmode="lin" valueType="num">
                                      <p:cBhvr>
                                        <p:cTn id="72" dur="1000" fill="hold"/>
                                        <p:tgtEl>
                                          <p:spTgt spid="47">
                                            <p:graphicEl>
                                              <a:dgm id="{CF646C1A-A253-4CA2-8976-B5BAFDCBFD35}"/>
                                            </p:graphicEl>
                                          </p:spTgt>
                                        </p:tgtEl>
                                        <p:attrNameLst>
                                          <p:attrName>ppt_w</p:attrName>
                                        </p:attrNameLst>
                                      </p:cBhvr>
                                      <p:tavLst>
                                        <p:tav tm="0">
                                          <p:val>
                                            <p:fltVal val="0"/>
                                          </p:val>
                                        </p:tav>
                                        <p:tav tm="100000">
                                          <p:val>
                                            <p:strVal val="#ppt_w"/>
                                          </p:val>
                                        </p:tav>
                                      </p:tavLst>
                                    </p:anim>
                                    <p:anim calcmode="lin" valueType="num">
                                      <p:cBhvr>
                                        <p:cTn id="73" dur="1000" fill="hold"/>
                                        <p:tgtEl>
                                          <p:spTgt spid="47">
                                            <p:graphicEl>
                                              <a:dgm id="{CF646C1A-A253-4CA2-8976-B5BAFDCBFD35}"/>
                                            </p:graphicEl>
                                          </p:spTgt>
                                        </p:tgtEl>
                                        <p:attrNameLst>
                                          <p:attrName>ppt_h</p:attrName>
                                        </p:attrNameLst>
                                      </p:cBhvr>
                                      <p:tavLst>
                                        <p:tav tm="0">
                                          <p:val>
                                            <p:fltVal val="0"/>
                                          </p:val>
                                        </p:tav>
                                        <p:tav tm="100000">
                                          <p:val>
                                            <p:strVal val="#ppt_h"/>
                                          </p:val>
                                        </p:tav>
                                      </p:tavLst>
                                    </p:anim>
                                    <p:anim calcmode="lin" valueType="num">
                                      <p:cBhvr>
                                        <p:cTn id="74" dur="1000" fill="hold"/>
                                        <p:tgtEl>
                                          <p:spTgt spid="47">
                                            <p:graphicEl>
                                              <a:dgm id="{CF646C1A-A253-4CA2-8976-B5BAFDCBFD35}"/>
                                            </p:graphicEl>
                                          </p:spTgt>
                                        </p:tgtEl>
                                        <p:attrNameLst>
                                          <p:attrName>style.rotation</p:attrName>
                                        </p:attrNameLst>
                                      </p:cBhvr>
                                      <p:tavLst>
                                        <p:tav tm="0">
                                          <p:val>
                                            <p:fltVal val="90"/>
                                          </p:val>
                                        </p:tav>
                                        <p:tav tm="100000">
                                          <p:val>
                                            <p:fltVal val="0"/>
                                          </p:val>
                                        </p:tav>
                                      </p:tavLst>
                                    </p:anim>
                                    <p:animEffect transition="in" filter="fade">
                                      <p:cBhvr>
                                        <p:cTn id="75" dur="1000"/>
                                        <p:tgtEl>
                                          <p:spTgt spid="47">
                                            <p:graphicEl>
                                              <a:dgm id="{CF646C1A-A253-4CA2-8976-B5BAFDCBFD35}"/>
                                            </p:graphicEl>
                                          </p:spTgt>
                                        </p:tgtEl>
                                      </p:cBhvr>
                                    </p:animEffect>
                                  </p:childTnLst>
                                </p:cTn>
                              </p:par>
                              <p:par>
                                <p:cTn id="76" presetID="31" presetClass="entr" presetSubtype="0" fill="hold" grpId="0" nodeType="withEffect">
                                  <p:stCondLst>
                                    <p:cond delay="0"/>
                                  </p:stCondLst>
                                  <p:childTnLst>
                                    <p:set>
                                      <p:cBhvr>
                                        <p:cTn id="77" dur="1" fill="hold">
                                          <p:stCondLst>
                                            <p:cond delay="0"/>
                                          </p:stCondLst>
                                        </p:cTn>
                                        <p:tgtEl>
                                          <p:spTgt spid="47">
                                            <p:graphicEl>
                                              <a:dgm id="{A8B2881C-8346-4E20-9A98-582E8D9F562D}"/>
                                            </p:graphicEl>
                                          </p:spTgt>
                                        </p:tgtEl>
                                        <p:attrNameLst>
                                          <p:attrName>style.visibility</p:attrName>
                                        </p:attrNameLst>
                                      </p:cBhvr>
                                      <p:to>
                                        <p:strVal val="visible"/>
                                      </p:to>
                                    </p:set>
                                    <p:anim calcmode="lin" valueType="num">
                                      <p:cBhvr>
                                        <p:cTn id="78" dur="1000" fill="hold"/>
                                        <p:tgtEl>
                                          <p:spTgt spid="47">
                                            <p:graphicEl>
                                              <a:dgm id="{A8B2881C-8346-4E20-9A98-582E8D9F562D}"/>
                                            </p:graphicEl>
                                          </p:spTgt>
                                        </p:tgtEl>
                                        <p:attrNameLst>
                                          <p:attrName>ppt_w</p:attrName>
                                        </p:attrNameLst>
                                      </p:cBhvr>
                                      <p:tavLst>
                                        <p:tav tm="0">
                                          <p:val>
                                            <p:fltVal val="0"/>
                                          </p:val>
                                        </p:tav>
                                        <p:tav tm="100000">
                                          <p:val>
                                            <p:strVal val="#ppt_w"/>
                                          </p:val>
                                        </p:tav>
                                      </p:tavLst>
                                    </p:anim>
                                    <p:anim calcmode="lin" valueType="num">
                                      <p:cBhvr>
                                        <p:cTn id="79" dur="1000" fill="hold"/>
                                        <p:tgtEl>
                                          <p:spTgt spid="47">
                                            <p:graphicEl>
                                              <a:dgm id="{A8B2881C-8346-4E20-9A98-582E8D9F562D}"/>
                                            </p:graphicEl>
                                          </p:spTgt>
                                        </p:tgtEl>
                                        <p:attrNameLst>
                                          <p:attrName>ppt_h</p:attrName>
                                        </p:attrNameLst>
                                      </p:cBhvr>
                                      <p:tavLst>
                                        <p:tav tm="0">
                                          <p:val>
                                            <p:fltVal val="0"/>
                                          </p:val>
                                        </p:tav>
                                        <p:tav tm="100000">
                                          <p:val>
                                            <p:strVal val="#ppt_h"/>
                                          </p:val>
                                        </p:tav>
                                      </p:tavLst>
                                    </p:anim>
                                    <p:anim calcmode="lin" valueType="num">
                                      <p:cBhvr>
                                        <p:cTn id="80" dur="1000" fill="hold"/>
                                        <p:tgtEl>
                                          <p:spTgt spid="47">
                                            <p:graphicEl>
                                              <a:dgm id="{A8B2881C-8346-4E20-9A98-582E8D9F562D}"/>
                                            </p:graphicEl>
                                          </p:spTgt>
                                        </p:tgtEl>
                                        <p:attrNameLst>
                                          <p:attrName>style.rotation</p:attrName>
                                        </p:attrNameLst>
                                      </p:cBhvr>
                                      <p:tavLst>
                                        <p:tav tm="0">
                                          <p:val>
                                            <p:fltVal val="90"/>
                                          </p:val>
                                        </p:tav>
                                        <p:tav tm="100000">
                                          <p:val>
                                            <p:fltVal val="0"/>
                                          </p:val>
                                        </p:tav>
                                      </p:tavLst>
                                    </p:anim>
                                    <p:animEffect transition="in" filter="fade">
                                      <p:cBhvr>
                                        <p:cTn id="81" dur="1000"/>
                                        <p:tgtEl>
                                          <p:spTgt spid="47">
                                            <p:graphicEl>
                                              <a:dgm id="{A8B2881C-8346-4E20-9A98-582E8D9F562D}"/>
                                            </p:graphicEl>
                                          </p:spTgt>
                                        </p:tgtEl>
                                      </p:cBhvr>
                                    </p:animEffect>
                                  </p:childTnLst>
                                </p:cTn>
                              </p:par>
                              <p:par>
                                <p:cTn id="82" presetID="31" presetClass="entr" presetSubtype="0" fill="hold" grpId="0" nodeType="withEffect">
                                  <p:stCondLst>
                                    <p:cond delay="0"/>
                                  </p:stCondLst>
                                  <p:childTnLst>
                                    <p:set>
                                      <p:cBhvr>
                                        <p:cTn id="83" dur="1" fill="hold">
                                          <p:stCondLst>
                                            <p:cond delay="0"/>
                                          </p:stCondLst>
                                        </p:cTn>
                                        <p:tgtEl>
                                          <p:spTgt spid="47">
                                            <p:graphicEl>
                                              <a:dgm id="{DED2D54F-BF45-4B88-B4F0-DBD418D72F83}"/>
                                            </p:graphicEl>
                                          </p:spTgt>
                                        </p:tgtEl>
                                        <p:attrNameLst>
                                          <p:attrName>style.visibility</p:attrName>
                                        </p:attrNameLst>
                                      </p:cBhvr>
                                      <p:to>
                                        <p:strVal val="visible"/>
                                      </p:to>
                                    </p:set>
                                    <p:anim calcmode="lin" valueType="num">
                                      <p:cBhvr>
                                        <p:cTn id="84" dur="1000" fill="hold"/>
                                        <p:tgtEl>
                                          <p:spTgt spid="47">
                                            <p:graphicEl>
                                              <a:dgm id="{DED2D54F-BF45-4B88-B4F0-DBD418D72F83}"/>
                                            </p:graphicEl>
                                          </p:spTgt>
                                        </p:tgtEl>
                                        <p:attrNameLst>
                                          <p:attrName>ppt_w</p:attrName>
                                        </p:attrNameLst>
                                      </p:cBhvr>
                                      <p:tavLst>
                                        <p:tav tm="0">
                                          <p:val>
                                            <p:fltVal val="0"/>
                                          </p:val>
                                        </p:tav>
                                        <p:tav tm="100000">
                                          <p:val>
                                            <p:strVal val="#ppt_w"/>
                                          </p:val>
                                        </p:tav>
                                      </p:tavLst>
                                    </p:anim>
                                    <p:anim calcmode="lin" valueType="num">
                                      <p:cBhvr>
                                        <p:cTn id="85" dur="1000" fill="hold"/>
                                        <p:tgtEl>
                                          <p:spTgt spid="47">
                                            <p:graphicEl>
                                              <a:dgm id="{DED2D54F-BF45-4B88-B4F0-DBD418D72F83}"/>
                                            </p:graphicEl>
                                          </p:spTgt>
                                        </p:tgtEl>
                                        <p:attrNameLst>
                                          <p:attrName>ppt_h</p:attrName>
                                        </p:attrNameLst>
                                      </p:cBhvr>
                                      <p:tavLst>
                                        <p:tav tm="0">
                                          <p:val>
                                            <p:fltVal val="0"/>
                                          </p:val>
                                        </p:tav>
                                        <p:tav tm="100000">
                                          <p:val>
                                            <p:strVal val="#ppt_h"/>
                                          </p:val>
                                        </p:tav>
                                      </p:tavLst>
                                    </p:anim>
                                    <p:anim calcmode="lin" valueType="num">
                                      <p:cBhvr>
                                        <p:cTn id="86" dur="1000" fill="hold"/>
                                        <p:tgtEl>
                                          <p:spTgt spid="47">
                                            <p:graphicEl>
                                              <a:dgm id="{DED2D54F-BF45-4B88-B4F0-DBD418D72F83}"/>
                                            </p:graphicEl>
                                          </p:spTgt>
                                        </p:tgtEl>
                                        <p:attrNameLst>
                                          <p:attrName>style.rotation</p:attrName>
                                        </p:attrNameLst>
                                      </p:cBhvr>
                                      <p:tavLst>
                                        <p:tav tm="0">
                                          <p:val>
                                            <p:fltVal val="90"/>
                                          </p:val>
                                        </p:tav>
                                        <p:tav tm="100000">
                                          <p:val>
                                            <p:fltVal val="0"/>
                                          </p:val>
                                        </p:tav>
                                      </p:tavLst>
                                    </p:anim>
                                    <p:animEffect transition="in" filter="fade">
                                      <p:cBhvr>
                                        <p:cTn id="87" dur="1000"/>
                                        <p:tgtEl>
                                          <p:spTgt spid="47">
                                            <p:graphicEl>
                                              <a:dgm id="{DED2D54F-BF45-4B88-B4F0-DBD418D72F83}"/>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Graphic spid="47" grpId="0">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80" name="Rectangle 482">
            <a:extLst>
              <a:ext uri="{FF2B5EF4-FFF2-40B4-BE49-F238E27FC236}">
                <a16:creationId xmlns:a16="http://schemas.microsoft.com/office/drawing/2014/main" xmlns="" id="{638B61BD-0EE1-4D29-B894-126CD61C5DE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1" name="Freeform: Shape 484">
            <a:extLst>
              <a:ext uri="{FF2B5EF4-FFF2-40B4-BE49-F238E27FC236}">
                <a16:creationId xmlns:a16="http://schemas.microsoft.com/office/drawing/2014/main" xmlns="" id="{BBC14DD5-C584-4158-BF76-ECE3C6DB48A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custGeom>
            <a:avLst/>
            <a:gdLst>
              <a:gd name="connsiteX0" fmla="*/ 5947992 w 12192000"/>
              <a:gd name="connsiteY0" fmla="*/ 2457985 h 6858000"/>
              <a:gd name="connsiteX1" fmla="*/ 5926156 w 12192000"/>
              <a:gd name="connsiteY1" fmla="*/ 2472983 h 6858000"/>
              <a:gd name="connsiteX2" fmla="*/ 6047792 w 12192000"/>
              <a:gd name="connsiteY2" fmla="*/ 2529213 h 6858000"/>
              <a:gd name="connsiteX3" fmla="*/ 5857576 w 12192000"/>
              <a:gd name="connsiteY3" fmla="*/ 2499619 h 6858000"/>
              <a:gd name="connsiteX4" fmla="*/ 5854328 w 12192000"/>
              <a:gd name="connsiteY4" fmla="*/ 2518740 h 6858000"/>
              <a:gd name="connsiteX5" fmla="*/ 6070351 w 12192000"/>
              <a:gd name="connsiteY5" fmla="*/ 2591134 h 6858000"/>
              <a:gd name="connsiteX6" fmla="*/ 6051040 w 12192000"/>
              <a:gd name="connsiteY6" fmla="*/ 2602290 h 6858000"/>
              <a:gd name="connsiteX7" fmla="*/ 5936261 w 12192000"/>
              <a:gd name="connsiteY7" fmla="*/ 2574288 h 6858000"/>
              <a:gd name="connsiteX8" fmla="*/ 5913160 w 12192000"/>
              <a:gd name="connsiteY8" fmla="*/ 2581573 h 6858000"/>
              <a:gd name="connsiteX9" fmla="*/ 5924531 w 12192000"/>
              <a:gd name="connsiteY9" fmla="*/ 2615492 h 6858000"/>
              <a:gd name="connsiteX10" fmla="*/ 5974341 w 12192000"/>
              <a:gd name="connsiteY10" fmla="*/ 2628696 h 6858000"/>
              <a:gd name="connsiteX11" fmla="*/ 6051944 w 12192000"/>
              <a:gd name="connsiteY11" fmla="*/ 2708377 h 6858000"/>
              <a:gd name="connsiteX12" fmla="*/ 5934457 w 12192000"/>
              <a:gd name="connsiteY12" fmla="*/ 2698814 h 6858000"/>
              <a:gd name="connsiteX13" fmla="*/ 5913702 w 12192000"/>
              <a:gd name="connsiteY13" fmla="*/ 2718165 h 6858000"/>
              <a:gd name="connsiteX14" fmla="*/ 5905761 w 12192000"/>
              <a:gd name="connsiteY14" fmla="*/ 2743207 h 6858000"/>
              <a:gd name="connsiteX15" fmla="*/ 5860282 w 12192000"/>
              <a:gd name="connsiteY15" fmla="*/ 2763923 h 6858000"/>
              <a:gd name="connsiteX16" fmla="*/ 5931750 w 12192000"/>
              <a:gd name="connsiteY16" fmla="*/ 2787144 h 6858000"/>
              <a:gd name="connsiteX17" fmla="*/ 5855409 w 12192000"/>
              <a:gd name="connsiteY17" fmla="*/ 2787144 h 6858000"/>
              <a:gd name="connsiteX18" fmla="*/ 5767701 w 12192000"/>
              <a:gd name="connsiteY18" fmla="*/ 2771209 h 6858000"/>
              <a:gd name="connsiteX19" fmla="*/ 5674216 w 12192000"/>
              <a:gd name="connsiteY19" fmla="*/ 2776216 h 6858000"/>
              <a:gd name="connsiteX20" fmla="*/ 5487249 w 12192000"/>
              <a:gd name="connsiteY20" fmla="*/ 2746850 h 6858000"/>
              <a:gd name="connsiteX21" fmla="*/ 5398276 w 12192000"/>
              <a:gd name="connsiteY21" fmla="*/ 2748898 h 6858000"/>
              <a:gd name="connsiteX22" fmla="*/ 5892947 w 12192000"/>
              <a:gd name="connsiteY22" fmla="*/ 2946502 h 6858000"/>
              <a:gd name="connsiteX23" fmla="*/ 5867682 w 12192000"/>
              <a:gd name="connsiteY23" fmla="*/ 2989983 h 6858000"/>
              <a:gd name="connsiteX24" fmla="*/ 5971273 w 12192000"/>
              <a:gd name="connsiteY24" fmla="*/ 3037335 h 6858000"/>
              <a:gd name="connsiteX25" fmla="*/ 5996719 w 12192000"/>
              <a:gd name="connsiteY25" fmla="*/ 3084231 h 6858000"/>
              <a:gd name="connsiteX26" fmla="*/ 5964776 w 12192000"/>
              <a:gd name="connsiteY26" fmla="*/ 3080134 h 6858000"/>
              <a:gd name="connsiteX27" fmla="*/ 5937344 w 12192000"/>
              <a:gd name="connsiteY27" fmla="*/ 3089012 h 6858000"/>
              <a:gd name="connsiteX28" fmla="*/ 5948713 w 12192000"/>
              <a:gd name="connsiteY28" fmla="*/ 3148657 h 6858000"/>
              <a:gd name="connsiteX29" fmla="*/ 6095075 w 12192000"/>
              <a:gd name="connsiteY29" fmla="*/ 3225605 h 6858000"/>
              <a:gd name="connsiteX30" fmla="*/ 6108249 w 12192000"/>
              <a:gd name="connsiteY30" fmla="*/ 3250646 h 6858000"/>
              <a:gd name="connsiteX31" fmla="*/ 6090744 w 12192000"/>
              <a:gd name="connsiteY31" fmla="*/ 3268403 h 6858000"/>
              <a:gd name="connsiteX32" fmla="*/ 6043461 w 12192000"/>
              <a:gd name="connsiteY32" fmla="*/ 3277509 h 6858000"/>
              <a:gd name="connsiteX33" fmla="*/ 6109692 w 12192000"/>
              <a:gd name="connsiteY33" fmla="*/ 3362879 h 6858000"/>
              <a:gd name="connsiteX34" fmla="*/ 6133877 w 12192000"/>
              <a:gd name="connsiteY34" fmla="*/ 3386554 h 6858000"/>
              <a:gd name="connsiteX35" fmla="*/ 6175205 w 12192000"/>
              <a:gd name="connsiteY35" fmla="*/ 3423208 h 6858000"/>
              <a:gd name="connsiteX36" fmla="*/ 6175926 w 12192000"/>
              <a:gd name="connsiteY36" fmla="*/ 3434363 h 6858000"/>
              <a:gd name="connsiteX37" fmla="*/ 6119620 w 12192000"/>
              <a:gd name="connsiteY37" fmla="*/ 3473747 h 6858000"/>
              <a:gd name="connsiteX38" fmla="*/ 6018015 w 12192000"/>
              <a:gd name="connsiteY38" fmla="*/ 3463046 h 6858000"/>
              <a:gd name="connsiteX39" fmla="*/ 6168166 w 12192000"/>
              <a:gd name="connsiteY39" fmla="*/ 3521781 h 6858000"/>
              <a:gd name="connsiteX40" fmla="*/ 5682157 w 12192000"/>
              <a:gd name="connsiteY40" fmla="*/ 3381775 h 6858000"/>
              <a:gd name="connsiteX41" fmla="*/ 5713198 w 12192000"/>
              <a:gd name="connsiteY41" fmla="*/ 3418426 h 6858000"/>
              <a:gd name="connsiteX42" fmla="*/ 5883202 w 12192000"/>
              <a:gd name="connsiteY42" fmla="*/ 3514950 h 6858000"/>
              <a:gd name="connsiteX43" fmla="*/ 5931387 w 12192000"/>
              <a:gd name="connsiteY43" fmla="*/ 3575508 h 6858000"/>
              <a:gd name="connsiteX44" fmla="*/ 5981919 w 12192000"/>
              <a:gd name="connsiteY44" fmla="*/ 3608971 h 6858000"/>
              <a:gd name="connsiteX45" fmla="*/ 6052845 w 12192000"/>
              <a:gd name="connsiteY45" fmla="*/ 3608290 h 6858000"/>
              <a:gd name="connsiteX46" fmla="*/ 6103196 w 12192000"/>
              <a:gd name="connsiteY46" fmla="*/ 3659739 h 6858000"/>
              <a:gd name="connsiteX47" fmla="*/ 6050680 w 12192000"/>
              <a:gd name="connsiteY47" fmla="*/ 3670666 h 6858000"/>
              <a:gd name="connsiteX48" fmla="*/ 5989139 w 12192000"/>
              <a:gd name="connsiteY48" fmla="*/ 3662243 h 6858000"/>
              <a:gd name="connsiteX49" fmla="*/ 5856311 w 12192000"/>
              <a:gd name="connsiteY49" fmla="*/ 3664973 h 6858000"/>
              <a:gd name="connsiteX50" fmla="*/ 5780153 w 12192000"/>
              <a:gd name="connsiteY50" fmla="*/ 3674991 h 6858000"/>
              <a:gd name="connsiteX51" fmla="*/ 5605096 w 12192000"/>
              <a:gd name="connsiteY51" fmla="*/ 3657917 h 6858000"/>
              <a:gd name="connsiteX52" fmla="*/ 5615384 w 12192000"/>
              <a:gd name="connsiteY52" fmla="*/ 3701627 h 6858000"/>
              <a:gd name="connsiteX53" fmla="*/ 5608886 w 12192000"/>
              <a:gd name="connsiteY53" fmla="*/ 3739645 h 6858000"/>
              <a:gd name="connsiteX54" fmla="*/ 5606359 w 12192000"/>
              <a:gd name="connsiteY54" fmla="*/ 3822284 h 6858000"/>
              <a:gd name="connsiteX55" fmla="*/ 5607984 w 12192000"/>
              <a:gd name="connsiteY55" fmla="*/ 3835716 h 6858000"/>
              <a:gd name="connsiteX56" fmla="*/ 5568822 w 12192000"/>
              <a:gd name="connsiteY56" fmla="*/ 3844366 h 6858000"/>
              <a:gd name="connsiteX57" fmla="*/ 5802171 w 12192000"/>
              <a:gd name="connsiteY57" fmla="*/ 4016244 h 6858000"/>
              <a:gd name="connsiteX58" fmla="*/ 5646244 w 12192000"/>
              <a:gd name="connsiteY58" fmla="*/ 3972534 h 6858000"/>
              <a:gd name="connsiteX59" fmla="*/ 5625129 w 12192000"/>
              <a:gd name="connsiteY59" fmla="*/ 4044701 h 6858000"/>
              <a:gd name="connsiteX60" fmla="*/ 5698400 w 12192000"/>
              <a:gd name="connsiteY60" fmla="*/ 4108899 h 6858000"/>
              <a:gd name="connsiteX61" fmla="*/ 5725470 w 12192000"/>
              <a:gd name="connsiteY61" fmla="*/ 4235930 h 6858000"/>
              <a:gd name="connsiteX62" fmla="*/ 5712295 w 12192000"/>
              <a:gd name="connsiteY62" fmla="*/ 4352032 h 6858000"/>
              <a:gd name="connsiteX63" fmla="*/ 5680894 w 12192000"/>
              <a:gd name="connsiteY63" fmla="*/ 4388911 h 6858000"/>
              <a:gd name="connsiteX64" fmla="*/ 5635415 w 12192000"/>
              <a:gd name="connsiteY64" fmla="*/ 4455158 h 6858000"/>
              <a:gd name="connsiteX65" fmla="*/ 5607263 w 12192000"/>
              <a:gd name="connsiteY65" fmla="*/ 4496136 h 6858000"/>
              <a:gd name="connsiteX66" fmla="*/ 5509446 w 12192000"/>
              <a:gd name="connsiteY66" fmla="*/ 4480201 h 6858000"/>
              <a:gd name="connsiteX67" fmla="*/ 5639928 w 12192000"/>
              <a:gd name="connsiteY67" fmla="*/ 4584239 h 6858000"/>
              <a:gd name="connsiteX68" fmla="*/ 5534171 w 12192000"/>
              <a:gd name="connsiteY68" fmla="*/ 4571262 h 6858000"/>
              <a:gd name="connsiteX69" fmla="*/ 5499701 w 12192000"/>
              <a:gd name="connsiteY69" fmla="*/ 4578547 h 6858000"/>
              <a:gd name="connsiteX70" fmla="*/ 5519373 w 12192000"/>
              <a:gd name="connsiteY70" fmla="*/ 4612239 h 6858000"/>
              <a:gd name="connsiteX71" fmla="*/ 5596974 w 12192000"/>
              <a:gd name="connsiteY71" fmla="*/ 4669379 h 6858000"/>
              <a:gd name="connsiteX72" fmla="*/ 5756873 w 12192000"/>
              <a:gd name="connsiteY72" fmla="*/ 4824185 h 6858000"/>
              <a:gd name="connsiteX73" fmla="*/ 5602028 w 12192000"/>
              <a:gd name="connsiteY73" fmla="*/ 4753158 h 6858000"/>
              <a:gd name="connsiteX74" fmla="*/ 5765173 w 12192000"/>
              <a:gd name="connsiteY74" fmla="*/ 4912286 h 6858000"/>
              <a:gd name="connsiteX75" fmla="*/ 5801450 w 12192000"/>
              <a:gd name="connsiteY75" fmla="*/ 4965101 h 6858000"/>
              <a:gd name="connsiteX76" fmla="*/ 5874721 w 12192000"/>
              <a:gd name="connsiteY76" fmla="*/ 5096229 h 6858000"/>
              <a:gd name="connsiteX77" fmla="*/ 5871110 w 12192000"/>
              <a:gd name="connsiteY77" fmla="*/ 5111026 h 6858000"/>
              <a:gd name="connsiteX78" fmla="*/ 5786469 w 12192000"/>
              <a:gd name="connsiteY78" fmla="*/ 5089855 h 6858000"/>
              <a:gd name="connsiteX79" fmla="*/ 5896196 w 12192000"/>
              <a:gd name="connsiteY79" fmla="*/ 5200041 h 6858000"/>
              <a:gd name="connsiteX80" fmla="*/ 6009534 w 12192000"/>
              <a:gd name="connsiteY80" fmla="*/ 5284725 h 6858000"/>
              <a:gd name="connsiteX81" fmla="*/ 5929042 w 12192000"/>
              <a:gd name="connsiteY81" fmla="*/ 5271751 h 6858000"/>
              <a:gd name="connsiteX82" fmla="*/ 5818413 w 12192000"/>
              <a:gd name="connsiteY82" fmla="*/ 5223260 h 6858000"/>
              <a:gd name="connsiteX83" fmla="*/ 5779973 w 12192000"/>
              <a:gd name="connsiteY83" fmla="*/ 5241473 h 6858000"/>
              <a:gd name="connsiteX84" fmla="*/ 5884826 w 12192000"/>
              <a:gd name="connsiteY84" fmla="*/ 5321606 h 6858000"/>
              <a:gd name="connsiteX85" fmla="*/ 5944924 w 12192000"/>
              <a:gd name="connsiteY85" fmla="*/ 5358715 h 6858000"/>
              <a:gd name="connsiteX86" fmla="*/ 5968926 w 12192000"/>
              <a:gd name="connsiteY86" fmla="*/ 5387170 h 6858000"/>
              <a:gd name="connsiteX87" fmla="*/ 6037505 w 12192000"/>
              <a:gd name="connsiteY87" fmla="*/ 5488704 h 6858000"/>
              <a:gd name="connsiteX88" fmla="*/ 6238910 w 12192000"/>
              <a:gd name="connsiteY88" fmla="*/ 5599571 h 6858000"/>
              <a:gd name="connsiteX89" fmla="*/ 6427321 w 12192000"/>
              <a:gd name="connsiteY89" fmla="*/ 5737302 h 6858000"/>
              <a:gd name="connsiteX90" fmla="*/ 6574408 w 12192000"/>
              <a:gd name="connsiteY90" fmla="*/ 5823126 h 6858000"/>
              <a:gd name="connsiteX91" fmla="*/ 6946177 w 12192000"/>
              <a:gd name="connsiteY91" fmla="*/ 5933538 h 6858000"/>
              <a:gd name="connsiteX92" fmla="*/ 8356197 w 12192000"/>
              <a:gd name="connsiteY92" fmla="*/ 5184561 h 6858000"/>
              <a:gd name="connsiteX93" fmla="*/ 8374063 w 12192000"/>
              <a:gd name="connsiteY93" fmla="*/ 5162249 h 6858000"/>
              <a:gd name="connsiteX94" fmla="*/ 8442461 w 12192000"/>
              <a:gd name="connsiteY94" fmla="*/ 5078246 h 6858000"/>
              <a:gd name="connsiteX95" fmla="*/ 8500574 w 12192000"/>
              <a:gd name="connsiteY95" fmla="*/ 5002664 h 6858000"/>
              <a:gd name="connsiteX96" fmla="*/ 8470255 w 12192000"/>
              <a:gd name="connsiteY96" fmla="*/ 4977167 h 6858000"/>
              <a:gd name="connsiteX97" fmla="*/ 8511222 w 12192000"/>
              <a:gd name="connsiteY97" fmla="*/ 4905001 h 6858000"/>
              <a:gd name="connsiteX98" fmla="*/ 8641522 w 12192000"/>
              <a:gd name="connsiteY98" fmla="*/ 4682584 h 6858000"/>
              <a:gd name="connsiteX99" fmla="*/ 8698730 w 12192000"/>
              <a:gd name="connsiteY99" fmla="*/ 4633640 h 6858000"/>
              <a:gd name="connsiteX100" fmla="*/ 8768393 w 12192000"/>
              <a:gd name="connsiteY100" fmla="*/ 4510479 h 6858000"/>
              <a:gd name="connsiteX101" fmla="*/ 8778319 w 12192000"/>
              <a:gd name="connsiteY101" fmla="*/ 4482024 h 6858000"/>
              <a:gd name="connsiteX102" fmla="*/ 8764062 w 12192000"/>
              <a:gd name="connsiteY102" fmla="*/ 4445824 h 6858000"/>
              <a:gd name="connsiteX103" fmla="*/ 8753414 w 12192000"/>
              <a:gd name="connsiteY103" fmla="*/ 4409400 h 6858000"/>
              <a:gd name="connsiteX104" fmla="*/ 8767310 w 12192000"/>
              <a:gd name="connsiteY104" fmla="*/ 4398700 h 6858000"/>
              <a:gd name="connsiteX105" fmla="*/ 8856643 w 12192000"/>
              <a:gd name="connsiteY105" fmla="*/ 4380261 h 6858000"/>
              <a:gd name="connsiteX106" fmla="*/ 8804848 w 12192000"/>
              <a:gd name="connsiteY106" fmla="*/ 4311055 h 6858000"/>
              <a:gd name="connsiteX107" fmla="*/ 8713530 w 12192000"/>
              <a:gd name="connsiteY107" fmla="*/ 4207927 h 6858000"/>
              <a:gd name="connsiteX108" fmla="*/ 8672022 w 12192000"/>
              <a:gd name="connsiteY108" fmla="*/ 4134623 h 6858000"/>
              <a:gd name="connsiteX109" fmla="*/ 8667148 w 12192000"/>
              <a:gd name="connsiteY109" fmla="*/ 4069059 h 6858000"/>
              <a:gd name="connsiteX110" fmla="*/ 8585575 w 12192000"/>
              <a:gd name="connsiteY110" fmla="*/ 4030359 h 6858000"/>
              <a:gd name="connsiteX111" fmla="*/ 8662275 w 12192000"/>
              <a:gd name="connsiteY111" fmla="*/ 3891717 h 6858000"/>
              <a:gd name="connsiteX112" fmla="*/ 8670037 w 12192000"/>
              <a:gd name="connsiteY112" fmla="*/ 3863033 h 6858000"/>
              <a:gd name="connsiteX113" fmla="*/ 8624017 w 12192000"/>
              <a:gd name="connsiteY113" fmla="*/ 3760362 h 6858000"/>
              <a:gd name="connsiteX114" fmla="*/ 8616436 w 12192000"/>
              <a:gd name="connsiteY114" fmla="*/ 3743970 h 6858000"/>
              <a:gd name="connsiteX115" fmla="*/ 8599473 w 12192000"/>
              <a:gd name="connsiteY115" fmla="*/ 3711188 h 6858000"/>
              <a:gd name="connsiteX116" fmla="*/ 8550745 w 12192000"/>
              <a:gd name="connsiteY116" fmla="*/ 3703220 h 6858000"/>
              <a:gd name="connsiteX117" fmla="*/ 8576010 w 12192000"/>
              <a:gd name="connsiteY117" fmla="*/ 3680000 h 6858000"/>
              <a:gd name="connsiteX118" fmla="*/ 8625100 w 12192000"/>
              <a:gd name="connsiteY118" fmla="*/ 3601459 h 6858000"/>
              <a:gd name="connsiteX119" fmla="*/ 8592433 w 12192000"/>
              <a:gd name="connsiteY119" fmla="*/ 3526333 h 6858000"/>
              <a:gd name="connsiteX120" fmla="*/ 8590269 w 12192000"/>
              <a:gd name="connsiteY120" fmla="*/ 3484900 h 6858000"/>
              <a:gd name="connsiteX121" fmla="*/ 8645312 w 12192000"/>
              <a:gd name="connsiteY121" fmla="*/ 3431858 h 6858000"/>
              <a:gd name="connsiteX122" fmla="*/ 8686820 w 12192000"/>
              <a:gd name="connsiteY122" fmla="*/ 3410914 h 6858000"/>
              <a:gd name="connsiteX123" fmla="*/ 8705950 w 12192000"/>
              <a:gd name="connsiteY123" fmla="*/ 3380864 h 6858000"/>
              <a:gd name="connsiteX124" fmla="*/ 8683391 w 12192000"/>
              <a:gd name="connsiteY124" fmla="*/ 3355822 h 6858000"/>
              <a:gd name="connsiteX125" fmla="*/ 8583229 w 12192000"/>
              <a:gd name="connsiteY125" fmla="*/ 3296177 h 6858000"/>
              <a:gd name="connsiteX126" fmla="*/ 8637190 w 12192000"/>
              <a:gd name="connsiteY126" fmla="*/ 3246320 h 6858000"/>
              <a:gd name="connsiteX127" fmla="*/ 8355114 w 12192000"/>
              <a:gd name="connsiteY127" fmla="*/ 3011154 h 6858000"/>
              <a:gd name="connsiteX128" fmla="*/ 8321004 w 12192000"/>
              <a:gd name="connsiteY128" fmla="*/ 2975186 h 6858000"/>
              <a:gd name="connsiteX129" fmla="*/ 8139993 w 12192000"/>
              <a:gd name="connsiteY129" fmla="*/ 2887993 h 6858000"/>
              <a:gd name="connsiteX130" fmla="*/ 7953747 w 12192000"/>
              <a:gd name="connsiteY130" fmla="*/ 2826301 h 6858000"/>
              <a:gd name="connsiteX131" fmla="*/ 8083145 w 12192000"/>
              <a:gd name="connsiteY131" fmla="*/ 2696083 h 6858000"/>
              <a:gd name="connsiteX132" fmla="*/ 7885529 w 12192000"/>
              <a:gd name="connsiteY132" fmla="*/ 2665804 h 6858000"/>
              <a:gd name="connsiteX133" fmla="*/ 7866219 w 12192000"/>
              <a:gd name="connsiteY133" fmla="*/ 2666715 h 6858000"/>
              <a:gd name="connsiteX134" fmla="*/ 7478205 w 12192000"/>
              <a:gd name="connsiteY134" fmla="*/ 2646681 h 6858000"/>
              <a:gd name="connsiteX135" fmla="*/ 6921993 w 12192000"/>
              <a:gd name="connsiteY135" fmla="*/ 2580207 h 6858000"/>
              <a:gd name="connsiteX136" fmla="*/ 6461612 w 12192000"/>
              <a:gd name="connsiteY136" fmla="*/ 2540368 h 6858000"/>
              <a:gd name="connsiteX137" fmla="*/ 5971453 w 12192000"/>
              <a:gd name="connsiteY137" fmla="*/ 2462965 h 6858000"/>
              <a:gd name="connsiteX138" fmla="*/ 5947992 w 12192000"/>
              <a:gd name="connsiteY138" fmla="*/ 2457985 h 6858000"/>
              <a:gd name="connsiteX139" fmla="*/ 0 w 12192000"/>
              <a:gd name="connsiteY139" fmla="*/ 0 h 6858000"/>
              <a:gd name="connsiteX140" fmla="*/ 8078332 w 12192000"/>
              <a:gd name="connsiteY140" fmla="*/ 0 h 6858000"/>
              <a:gd name="connsiteX141" fmla="*/ 8051806 w 12192000"/>
              <a:gd name="connsiteY141" fmla="*/ 19899 h 6858000"/>
              <a:gd name="connsiteX142" fmla="*/ 7919411 w 12192000"/>
              <a:gd name="connsiteY142" fmla="*/ 69998 h 6858000"/>
              <a:gd name="connsiteX143" fmla="*/ 7880558 w 12192000"/>
              <a:gd name="connsiteY143" fmla="*/ 103665 h 6858000"/>
              <a:gd name="connsiteX144" fmla="*/ 7913505 w 12192000"/>
              <a:gd name="connsiteY144" fmla="*/ 144066 h 6858000"/>
              <a:gd name="connsiteX145" fmla="*/ 7984993 w 12192000"/>
              <a:gd name="connsiteY145" fmla="*/ 172224 h 6858000"/>
              <a:gd name="connsiteX146" fmla="*/ 8079793 w 12192000"/>
              <a:gd name="connsiteY146" fmla="*/ 243535 h 6858000"/>
              <a:gd name="connsiteX147" fmla="*/ 8076065 w 12192000"/>
              <a:gd name="connsiteY147" fmla="*/ 299239 h 6858000"/>
              <a:gd name="connsiteX148" fmla="*/ 8019804 w 12192000"/>
              <a:gd name="connsiteY148" fmla="*/ 400240 h 6858000"/>
              <a:gd name="connsiteX149" fmla="*/ 8104349 w 12192000"/>
              <a:gd name="connsiteY149" fmla="*/ 505833 h 6858000"/>
              <a:gd name="connsiteX150" fmla="*/ 8147864 w 12192000"/>
              <a:gd name="connsiteY150" fmla="*/ 537052 h 6858000"/>
              <a:gd name="connsiteX151" fmla="*/ 8063941 w 12192000"/>
              <a:gd name="connsiteY151" fmla="*/ 547764 h 6858000"/>
              <a:gd name="connsiteX152" fmla="*/ 8034725 w 12192000"/>
              <a:gd name="connsiteY152" fmla="*/ 591836 h 6858000"/>
              <a:gd name="connsiteX153" fmla="*/ 8021669 w 12192000"/>
              <a:gd name="connsiteY153" fmla="*/ 613874 h 6858000"/>
              <a:gd name="connsiteX154" fmla="*/ 7942410 w 12192000"/>
              <a:gd name="connsiteY154" fmla="*/ 751909 h 6858000"/>
              <a:gd name="connsiteX155" fmla="*/ 7955778 w 12192000"/>
              <a:gd name="connsiteY155" fmla="*/ 790472 h 6858000"/>
              <a:gd name="connsiteX156" fmla="*/ 8087876 w 12192000"/>
              <a:gd name="connsiteY156" fmla="*/ 976867 h 6858000"/>
              <a:gd name="connsiteX157" fmla="*/ 7947386 w 12192000"/>
              <a:gd name="connsiteY157" fmla="*/ 1028897 h 6858000"/>
              <a:gd name="connsiteX158" fmla="*/ 7938992 w 12192000"/>
              <a:gd name="connsiteY158" fmla="*/ 1117042 h 6858000"/>
              <a:gd name="connsiteX159" fmla="*/ 7867503 w 12192000"/>
              <a:gd name="connsiteY159" fmla="*/ 1215596 h 6858000"/>
              <a:gd name="connsiteX160" fmla="*/ 7710229 w 12192000"/>
              <a:gd name="connsiteY160" fmla="*/ 1354244 h 6858000"/>
              <a:gd name="connsiteX161" fmla="*/ 7621024 w 12192000"/>
              <a:gd name="connsiteY161" fmla="*/ 1447286 h 6858000"/>
              <a:gd name="connsiteX162" fmla="*/ 7774880 w 12192000"/>
              <a:gd name="connsiteY162" fmla="*/ 1472076 h 6858000"/>
              <a:gd name="connsiteX163" fmla="*/ 7798812 w 12192000"/>
              <a:gd name="connsiteY163" fmla="*/ 1486462 h 6858000"/>
              <a:gd name="connsiteX164" fmla="*/ 7780474 w 12192000"/>
              <a:gd name="connsiteY164" fmla="*/ 1535432 h 6858000"/>
              <a:gd name="connsiteX165" fmla="*/ 7755919 w 12192000"/>
              <a:gd name="connsiteY165" fmla="*/ 1584099 h 6858000"/>
              <a:gd name="connsiteX166" fmla="*/ 7773014 w 12192000"/>
              <a:gd name="connsiteY166" fmla="*/ 1622355 h 6858000"/>
              <a:gd name="connsiteX167" fmla="*/ 7892993 w 12192000"/>
              <a:gd name="connsiteY167" fmla="*/ 1787937 h 6858000"/>
              <a:gd name="connsiteX168" fmla="*/ 7991521 w 12192000"/>
              <a:gd name="connsiteY168" fmla="*/ 1853739 h 6858000"/>
              <a:gd name="connsiteX169" fmla="*/ 8215932 w 12192000"/>
              <a:gd name="connsiteY169" fmla="*/ 2152764 h 6858000"/>
              <a:gd name="connsiteX170" fmla="*/ 8286489 w 12192000"/>
              <a:gd name="connsiteY170" fmla="*/ 2249786 h 6858000"/>
              <a:gd name="connsiteX171" fmla="*/ 8234270 w 12192000"/>
              <a:gd name="connsiteY171" fmla="*/ 2284064 h 6858000"/>
              <a:gd name="connsiteX172" fmla="*/ 8334357 w 12192000"/>
              <a:gd name="connsiteY172" fmla="*/ 2385679 h 6858000"/>
              <a:gd name="connsiteX173" fmla="*/ 8452157 w 12192000"/>
              <a:gd name="connsiteY173" fmla="*/ 2498616 h 6858000"/>
              <a:gd name="connsiteX174" fmla="*/ 8482927 w 12192000"/>
              <a:gd name="connsiteY174" fmla="*/ 2528612 h 6858000"/>
              <a:gd name="connsiteX175" fmla="*/ 10911361 w 12192000"/>
              <a:gd name="connsiteY175" fmla="*/ 3535561 h 6858000"/>
              <a:gd name="connsiteX176" fmla="*/ 11551649 w 12192000"/>
              <a:gd name="connsiteY176" fmla="*/ 3387120 h 6858000"/>
              <a:gd name="connsiteX177" fmla="*/ 11804971 w 12192000"/>
              <a:gd name="connsiteY177" fmla="*/ 3271735 h 6858000"/>
              <a:gd name="connsiteX178" fmla="*/ 12129465 w 12192000"/>
              <a:gd name="connsiteY178" fmla="*/ 3086565 h 6858000"/>
              <a:gd name="connsiteX179" fmla="*/ 12192000 w 12192000"/>
              <a:gd name="connsiteY179" fmla="*/ 3060706 h 6858000"/>
              <a:gd name="connsiteX180" fmla="*/ 12192000 w 12192000"/>
              <a:gd name="connsiteY180" fmla="*/ 3766004 h 6858000"/>
              <a:gd name="connsiteX181" fmla="*/ 12069511 w 12192000"/>
              <a:gd name="connsiteY181" fmla="*/ 3730912 h 6858000"/>
              <a:gd name="connsiteX182" fmla="*/ 11743305 w 12192000"/>
              <a:gd name="connsiteY182" fmla="*/ 3682401 h 6858000"/>
              <a:gd name="connsiteX183" fmla="*/ 11692833 w 12192000"/>
              <a:gd name="connsiteY183" fmla="*/ 3681484 h 6858000"/>
              <a:gd name="connsiteX184" fmla="*/ 9314871 w 12192000"/>
              <a:gd name="connsiteY184" fmla="*/ 4689350 h 6858000"/>
              <a:gd name="connsiteX185" fmla="*/ 9284101 w 12192000"/>
              <a:gd name="connsiteY185" fmla="*/ 4719346 h 6858000"/>
              <a:gd name="connsiteX186" fmla="*/ 9166300 w 12192000"/>
              <a:gd name="connsiteY186" fmla="*/ 4832283 h 6858000"/>
              <a:gd name="connsiteX187" fmla="*/ 9066214 w 12192000"/>
              <a:gd name="connsiteY187" fmla="*/ 4933898 h 6858000"/>
              <a:gd name="connsiteX188" fmla="*/ 9118433 w 12192000"/>
              <a:gd name="connsiteY188" fmla="*/ 4968176 h 6858000"/>
              <a:gd name="connsiteX189" fmla="*/ 9047876 w 12192000"/>
              <a:gd name="connsiteY189" fmla="*/ 5065198 h 6858000"/>
              <a:gd name="connsiteX190" fmla="*/ 8823465 w 12192000"/>
              <a:gd name="connsiteY190" fmla="*/ 5364223 h 6858000"/>
              <a:gd name="connsiteX191" fmla="*/ 8724937 w 12192000"/>
              <a:gd name="connsiteY191" fmla="*/ 5430025 h 6858000"/>
              <a:gd name="connsiteX192" fmla="*/ 8604958 w 12192000"/>
              <a:gd name="connsiteY192" fmla="*/ 5595607 h 6858000"/>
              <a:gd name="connsiteX193" fmla="*/ 8587863 w 12192000"/>
              <a:gd name="connsiteY193" fmla="*/ 5633863 h 6858000"/>
              <a:gd name="connsiteX194" fmla="*/ 8612418 w 12192000"/>
              <a:gd name="connsiteY194" fmla="*/ 5682530 h 6858000"/>
              <a:gd name="connsiteX195" fmla="*/ 8630756 w 12192000"/>
              <a:gd name="connsiteY195" fmla="*/ 5731500 h 6858000"/>
              <a:gd name="connsiteX196" fmla="*/ 8606823 w 12192000"/>
              <a:gd name="connsiteY196" fmla="*/ 5745886 h 6858000"/>
              <a:gd name="connsiteX197" fmla="*/ 8452968 w 12192000"/>
              <a:gd name="connsiteY197" fmla="*/ 5770676 h 6858000"/>
              <a:gd name="connsiteX198" fmla="*/ 8542173 w 12192000"/>
              <a:gd name="connsiteY198" fmla="*/ 5863718 h 6858000"/>
              <a:gd name="connsiteX199" fmla="*/ 8699447 w 12192000"/>
              <a:gd name="connsiteY199" fmla="*/ 6002366 h 6858000"/>
              <a:gd name="connsiteX200" fmla="*/ 8770936 w 12192000"/>
              <a:gd name="connsiteY200" fmla="*/ 6100920 h 6858000"/>
              <a:gd name="connsiteX201" fmla="*/ 8779329 w 12192000"/>
              <a:gd name="connsiteY201" fmla="*/ 6189065 h 6858000"/>
              <a:gd name="connsiteX202" fmla="*/ 8919820 w 12192000"/>
              <a:gd name="connsiteY202" fmla="*/ 6241095 h 6858000"/>
              <a:gd name="connsiteX203" fmla="*/ 8787721 w 12192000"/>
              <a:gd name="connsiteY203" fmla="*/ 6427490 h 6858000"/>
              <a:gd name="connsiteX204" fmla="*/ 8774354 w 12192000"/>
              <a:gd name="connsiteY204" fmla="*/ 6466053 h 6858000"/>
              <a:gd name="connsiteX205" fmla="*/ 8853613 w 12192000"/>
              <a:gd name="connsiteY205" fmla="*/ 6604088 h 6858000"/>
              <a:gd name="connsiteX206" fmla="*/ 8866669 w 12192000"/>
              <a:gd name="connsiteY206" fmla="*/ 6626125 h 6858000"/>
              <a:gd name="connsiteX207" fmla="*/ 8895884 w 12192000"/>
              <a:gd name="connsiteY207" fmla="*/ 6670198 h 6858000"/>
              <a:gd name="connsiteX208" fmla="*/ 8979808 w 12192000"/>
              <a:gd name="connsiteY208" fmla="*/ 6680910 h 6858000"/>
              <a:gd name="connsiteX209" fmla="*/ 8936293 w 12192000"/>
              <a:gd name="connsiteY209" fmla="*/ 6712128 h 6858000"/>
              <a:gd name="connsiteX210" fmla="*/ 8851748 w 12192000"/>
              <a:gd name="connsiteY210" fmla="*/ 6817721 h 6858000"/>
              <a:gd name="connsiteX211" fmla="*/ 8854326 w 12192000"/>
              <a:gd name="connsiteY211" fmla="*/ 6858000 h 6858000"/>
              <a:gd name="connsiteX212" fmla="*/ 0 w 12192000"/>
              <a:gd name="connsiteY21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Lst>
            <a:rect l="l" t="t" r="r" b="b"/>
            <a:pathLst>
              <a:path w="12192000" h="6858000">
                <a:moveTo>
                  <a:pt x="5947992" y="2457985"/>
                </a:moveTo>
                <a:cubicBezTo>
                  <a:pt x="5940097" y="2457729"/>
                  <a:pt x="5932472" y="2460803"/>
                  <a:pt x="5926156" y="2472983"/>
                </a:cubicBezTo>
                <a:cubicBezTo>
                  <a:pt x="5959722" y="2505081"/>
                  <a:pt x="6002495" y="2493015"/>
                  <a:pt x="6047792" y="2529213"/>
                </a:cubicBezTo>
                <a:cubicBezTo>
                  <a:pt x="5974160" y="2517829"/>
                  <a:pt x="5915867" y="2508723"/>
                  <a:pt x="5857576" y="2499619"/>
                </a:cubicBezTo>
                <a:cubicBezTo>
                  <a:pt x="5856491" y="2505992"/>
                  <a:pt x="5855409" y="2512367"/>
                  <a:pt x="5854328" y="2518740"/>
                </a:cubicBezTo>
                <a:cubicBezTo>
                  <a:pt x="5928861" y="2532172"/>
                  <a:pt x="5997802" y="2566775"/>
                  <a:pt x="6070351" y="2591134"/>
                </a:cubicBezTo>
                <a:cubicBezTo>
                  <a:pt x="6063673" y="2606161"/>
                  <a:pt x="6056996" y="2603200"/>
                  <a:pt x="6051040" y="2602290"/>
                </a:cubicBezTo>
                <a:cubicBezTo>
                  <a:pt x="6012239" y="2596370"/>
                  <a:pt x="5973439" y="2590453"/>
                  <a:pt x="5936261" y="2574288"/>
                </a:cubicBezTo>
                <a:cubicBezTo>
                  <a:pt x="5927960" y="2570644"/>
                  <a:pt x="5917853" y="2570644"/>
                  <a:pt x="5913160" y="2581573"/>
                </a:cubicBezTo>
                <a:cubicBezTo>
                  <a:pt x="5906483" y="2597054"/>
                  <a:pt x="5916047" y="2607071"/>
                  <a:pt x="5924531" y="2615492"/>
                </a:cubicBezTo>
                <a:cubicBezTo>
                  <a:pt x="5939329" y="2630063"/>
                  <a:pt x="5957196" y="2625966"/>
                  <a:pt x="5974341" y="2628696"/>
                </a:cubicBezTo>
                <a:cubicBezTo>
                  <a:pt x="6019999" y="2635754"/>
                  <a:pt x="6041837" y="2657837"/>
                  <a:pt x="6051944" y="2708377"/>
                </a:cubicBezTo>
                <a:cubicBezTo>
                  <a:pt x="6011879" y="2687887"/>
                  <a:pt x="5973256" y="2713157"/>
                  <a:pt x="5934457" y="2698814"/>
                </a:cubicBezTo>
                <a:cubicBezTo>
                  <a:pt x="5924351" y="2695173"/>
                  <a:pt x="5908288" y="2700635"/>
                  <a:pt x="5913702" y="2718165"/>
                </a:cubicBezTo>
                <a:cubicBezTo>
                  <a:pt x="5918755" y="2734556"/>
                  <a:pt x="5935540" y="2746393"/>
                  <a:pt x="5905761" y="2743207"/>
                </a:cubicBezTo>
                <a:cubicBezTo>
                  <a:pt x="5884465" y="2740930"/>
                  <a:pt x="5842778" y="2759370"/>
                  <a:pt x="5860282" y="2763923"/>
                </a:cubicBezTo>
                <a:cubicBezTo>
                  <a:pt x="5882300" y="2769615"/>
                  <a:pt x="5903777" y="2777811"/>
                  <a:pt x="5931750" y="2787144"/>
                </a:cubicBezTo>
                <a:cubicBezTo>
                  <a:pt x="5900888" y="2802395"/>
                  <a:pt x="5878690" y="2799208"/>
                  <a:pt x="5855409" y="2787144"/>
                </a:cubicBezTo>
                <a:cubicBezTo>
                  <a:pt x="5827256" y="2772574"/>
                  <a:pt x="5790619" y="2754817"/>
                  <a:pt x="5767701" y="2771209"/>
                </a:cubicBezTo>
                <a:cubicBezTo>
                  <a:pt x="5733410" y="2795794"/>
                  <a:pt x="5704896" y="2780314"/>
                  <a:pt x="5674216" y="2776216"/>
                </a:cubicBezTo>
                <a:cubicBezTo>
                  <a:pt x="5611774" y="2767792"/>
                  <a:pt x="5549872" y="2753678"/>
                  <a:pt x="5487249" y="2746850"/>
                </a:cubicBezTo>
                <a:cubicBezTo>
                  <a:pt x="5462163" y="2744118"/>
                  <a:pt x="5435093" y="2731143"/>
                  <a:pt x="5398276" y="2748898"/>
                </a:cubicBezTo>
                <a:cubicBezTo>
                  <a:pt x="5565032" y="2839732"/>
                  <a:pt x="5744058" y="2834041"/>
                  <a:pt x="5892947" y="2946502"/>
                </a:cubicBezTo>
                <a:cubicBezTo>
                  <a:pt x="5886631" y="2957201"/>
                  <a:pt x="5854508" y="2987707"/>
                  <a:pt x="5867682" y="2989983"/>
                </a:cubicBezTo>
                <a:cubicBezTo>
                  <a:pt x="5904678" y="2996585"/>
                  <a:pt x="5937523" y="3018895"/>
                  <a:pt x="5971273" y="3037335"/>
                </a:cubicBezTo>
                <a:cubicBezTo>
                  <a:pt x="5985891" y="3045302"/>
                  <a:pt x="6003576" y="3055776"/>
                  <a:pt x="5996719" y="3084231"/>
                </a:cubicBezTo>
                <a:cubicBezTo>
                  <a:pt x="5984267" y="3092199"/>
                  <a:pt x="5975063" y="3081044"/>
                  <a:pt x="5964776" y="3080134"/>
                </a:cubicBezTo>
                <a:cubicBezTo>
                  <a:pt x="5954308" y="3079224"/>
                  <a:pt x="5930847" y="3085141"/>
                  <a:pt x="5937344" y="3089012"/>
                </a:cubicBezTo>
                <a:cubicBezTo>
                  <a:pt x="5966942" y="3106542"/>
                  <a:pt x="5913702" y="3148657"/>
                  <a:pt x="5948713" y="3148657"/>
                </a:cubicBezTo>
                <a:cubicBezTo>
                  <a:pt x="6007366" y="3148884"/>
                  <a:pt x="6038588" y="3223555"/>
                  <a:pt x="6095075" y="3225605"/>
                </a:cubicBezTo>
                <a:cubicBezTo>
                  <a:pt x="6104098" y="3225831"/>
                  <a:pt x="6108430" y="3239035"/>
                  <a:pt x="6108249" y="3250646"/>
                </a:cubicBezTo>
                <a:cubicBezTo>
                  <a:pt x="6108249" y="3264533"/>
                  <a:pt x="6099948" y="3267037"/>
                  <a:pt x="6090744" y="3268403"/>
                </a:cubicBezTo>
                <a:cubicBezTo>
                  <a:pt x="6076667" y="3270451"/>
                  <a:pt x="6062049" y="3250646"/>
                  <a:pt x="6043461" y="3277509"/>
                </a:cubicBezTo>
                <a:cubicBezTo>
                  <a:pt x="6076847" y="3293216"/>
                  <a:pt x="6110234" y="3308925"/>
                  <a:pt x="6109692" y="3362879"/>
                </a:cubicBezTo>
                <a:cubicBezTo>
                  <a:pt x="6109513" y="3377448"/>
                  <a:pt x="6123409" y="3382912"/>
                  <a:pt x="6133877" y="3386554"/>
                </a:cubicBezTo>
                <a:cubicBezTo>
                  <a:pt x="6151202" y="3392474"/>
                  <a:pt x="6165818" y="3402946"/>
                  <a:pt x="6175205" y="3423208"/>
                </a:cubicBezTo>
                <a:cubicBezTo>
                  <a:pt x="6175023" y="3427077"/>
                  <a:pt x="6174842" y="3431175"/>
                  <a:pt x="6175926" y="3434363"/>
                </a:cubicBezTo>
                <a:cubicBezTo>
                  <a:pt x="6172859" y="3483307"/>
                  <a:pt x="6147593" y="3481940"/>
                  <a:pt x="6119620" y="3473747"/>
                </a:cubicBezTo>
                <a:cubicBezTo>
                  <a:pt x="6086232" y="3463729"/>
                  <a:pt x="6053206" y="3445516"/>
                  <a:pt x="6018015" y="3463046"/>
                </a:cubicBezTo>
                <a:cubicBezTo>
                  <a:pt x="6067646" y="3486494"/>
                  <a:pt x="6121605" y="3488316"/>
                  <a:pt x="6168166" y="3521781"/>
                </a:cubicBezTo>
                <a:cubicBezTo>
                  <a:pt x="5997802" y="3527928"/>
                  <a:pt x="5847289" y="3422296"/>
                  <a:pt x="5682157" y="3381775"/>
                </a:cubicBezTo>
                <a:cubicBezTo>
                  <a:pt x="5687753" y="3408864"/>
                  <a:pt x="5701106" y="3414328"/>
                  <a:pt x="5713198" y="3418426"/>
                </a:cubicBezTo>
                <a:cubicBezTo>
                  <a:pt x="5774197" y="3438916"/>
                  <a:pt x="5827616" y="3479666"/>
                  <a:pt x="5883202" y="3514950"/>
                </a:cubicBezTo>
                <a:cubicBezTo>
                  <a:pt x="5906121" y="3529520"/>
                  <a:pt x="5922726" y="3544092"/>
                  <a:pt x="5931387" y="3575508"/>
                </a:cubicBezTo>
                <a:cubicBezTo>
                  <a:pt x="5939149" y="3603965"/>
                  <a:pt x="5954128" y="3617168"/>
                  <a:pt x="5981919" y="3608971"/>
                </a:cubicBezTo>
                <a:cubicBezTo>
                  <a:pt x="6004478" y="3602142"/>
                  <a:pt x="6029202" y="3605784"/>
                  <a:pt x="6052845" y="3608290"/>
                </a:cubicBezTo>
                <a:cubicBezTo>
                  <a:pt x="6080096" y="3611021"/>
                  <a:pt x="6110596" y="3643120"/>
                  <a:pt x="6103196" y="3659739"/>
                </a:cubicBezTo>
                <a:cubicBezTo>
                  <a:pt x="6090564" y="3687968"/>
                  <a:pt x="6069448" y="3673853"/>
                  <a:pt x="6050680" y="3670666"/>
                </a:cubicBezTo>
                <a:cubicBezTo>
                  <a:pt x="6029383" y="3666796"/>
                  <a:pt x="5989861" y="3658828"/>
                  <a:pt x="5989139" y="3662243"/>
                </a:cubicBezTo>
                <a:cubicBezTo>
                  <a:pt x="5975242" y="3733043"/>
                  <a:pt x="5877426" y="3671351"/>
                  <a:pt x="5856311" y="3664973"/>
                </a:cubicBezTo>
                <a:cubicBezTo>
                  <a:pt x="5829964" y="3657007"/>
                  <a:pt x="5805239" y="3671577"/>
                  <a:pt x="5780153" y="3674991"/>
                </a:cubicBezTo>
                <a:cubicBezTo>
                  <a:pt x="5757776" y="3678178"/>
                  <a:pt x="5631264" y="3687968"/>
                  <a:pt x="5605096" y="3657917"/>
                </a:cubicBezTo>
                <a:cubicBezTo>
                  <a:pt x="5601487" y="3681365"/>
                  <a:pt x="5609066" y="3690927"/>
                  <a:pt x="5615384" y="3701627"/>
                </a:cubicBezTo>
                <a:cubicBezTo>
                  <a:pt x="5624226" y="3716879"/>
                  <a:pt x="5625670" y="3727579"/>
                  <a:pt x="5608886" y="3739645"/>
                </a:cubicBezTo>
                <a:cubicBezTo>
                  <a:pt x="5561061" y="3774249"/>
                  <a:pt x="5561784" y="3775386"/>
                  <a:pt x="5606359" y="3822284"/>
                </a:cubicBezTo>
                <a:cubicBezTo>
                  <a:pt x="5608526" y="3824332"/>
                  <a:pt x="5607622" y="3831162"/>
                  <a:pt x="5607984" y="3835716"/>
                </a:cubicBezTo>
                <a:cubicBezTo>
                  <a:pt x="5596254" y="3843000"/>
                  <a:pt x="5582537" y="3824787"/>
                  <a:pt x="5568822" y="3844366"/>
                </a:cubicBezTo>
                <a:cubicBezTo>
                  <a:pt x="5628557" y="3930418"/>
                  <a:pt x="5719696" y="3951589"/>
                  <a:pt x="5802171" y="4016244"/>
                </a:cubicBezTo>
                <a:cubicBezTo>
                  <a:pt x="5735397" y="4037643"/>
                  <a:pt x="5695332" y="3962973"/>
                  <a:pt x="5646244" y="3972534"/>
                </a:cubicBezTo>
                <a:cubicBezTo>
                  <a:pt x="5621699" y="3995983"/>
                  <a:pt x="5694611" y="4033546"/>
                  <a:pt x="5625129" y="4044701"/>
                </a:cubicBezTo>
                <a:cubicBezTo>
                  <a:pt x="5655268" y="4065189"/>
                  <a:pt x="5677646" y="4085221"/>
                  <a:pt x="5698400" y="4108899"/>
                </a:cubicBezTo>
                <a:cubicBezTo>
                  <a:pt x="5735397" y="4151242"/>
                  <a:pt x="5742615" y="4179015"/>
                  <a:pt x="5725470" y="4235930"/>
                </a:cubicBezTo>
                <a:cubicBezTo>
                  <a:pt x="5714280" y="4273265"/>
                  <a:pt x="5697858" y="4307641"/>
                  <a:pt x="5712295" y="4352032"/>
                </a:cubicBezTo>
                <a:cubicBezTo>
                  <a:pt x="5722402" y="4382538"/>
                  <a:pt x="5718431" y="4402571"/>
                  <a:pt x="5680894" y="4388911"/>
                </a:cubicBezTo>
                <a:cubicBezTo>
                  <a:pt x="5640469" y="4374341"/>
                  <a:pt x="5625311" y="4401660"/>
                  <a:pt x="5635415" y="4455158"/>
                </a:cubicBezTo>
                <a:cubicBezTo>
                  <a:pt x="5641912" y="4489535"/>
                  <a:pt x="5635053" y="4500006"/>
                  <a:pt x="5607263" y="4496136"/>
                </a:cubicBezTo>
                <a:cubicBezTo>
                  <a:pt x="5576581" y="4491811"/>
                  <a:pt x="5547347" y="4469272"/>
                  <a:pt x="5509446" y="4480201"/>
                </a:cubicBezTo>
                <a:cubicBezTo>
                  <a:pt x="5539765" y="4542578"/>
                  <a:pt x="5604556" y="4524821"/>
                  <a:pt x="5639928" y="4584239"/>
                </a:cubicBezTo>
                <a:cubicBezTo>
                  <a:pt x="5597697" y="4584465"/>
                  <a:pt x="5565392" y="4584239"/>
                  <a:pt x="5534171" y="4571262"/>
                </a:cubicBezTo>
                <a:cubicBezTo>
                  <a:pt x="5521177" y="4566025"/>
                  <a:pt x="5506919" y="4560563"/>
                  <a:pt x="5499701" y="4578547"/>
                </a:cubicBezTo>
                <a:cubicBezTo>
                  <a:pt x="5491219" y="4600174"/>
                  <a:pt x="5508725" y="4608370"/>
                  <a:pt x="5519373" y="4612239"/>
                </a:cubicBezTo>
                <a:cubicBezTo>
                  <a:pt x="5549331" y="4623167"/>
                  <a:pt x="5572251" y="4649119"/>
                  <a:pt x="5596974" y="4669379"/>
                </a:cubicBezTo>
                <a:cubicBezTo>
                  <a:pt x="5651296" y="4713773"/>
                  <a:pt x="5710854" y="4750880"/>
                  <a:pt x="5756873" y="4824185"/>
                </a:cubicBezTo>
                <a:cubicBezTo>
                  <a:pt x="5698941" y="4805517"/>
                  <a:pt x="5655808" y="4762036"/>
                  <a:pt x="5602028" y="4753158"/>
                </a:cubicBezTo>
                <a:cubicBezTo>
                  <a:pt x="5648590" y="4819860"/>
                  <a:pt x="5708506" y="4863796"/>
                  <a:pt x="5765173" y="4912286"/>
                </a:cubicBezTo>
                <a:cubicBezTo>
                  <a:pt x="5781416" y="4925946"/>
                  <a:pt x="5797839" y="4935280"/>
                  <a:pt x="5801450" y="4965101"/>
                </a:cubicBezTo>
                <a:cubicBezTo>
                  <a:pt x="5808487" y="5022926"/>
                  <a:pt x="5829602" y="5070733"/>
                  <a:pt x="5874721" y="5096229"/>
                </a:cubicBezTo>
                <a:cubicBezTo>
                  <a:pt x="5875080" y="5096458"/>
                  <a:pt x="5872555" y="5105110"/>
                  <a:pt x="5871110" y="5111026"/>
                </a:cubicBezTo>
                <a:cubicBezTo>
                  <a:pt x="5843499" y="5112849"/>
                  <a:pt x="5821663" y="5078700"/>
                  <a:pt x="5786469" y="5089855"/>
                </a:cubicBezTo>
                <a:cubicBezTo>
                  <a:pt x="5820218" y="5136296"/>
                  <a:pt x="5848372" y="5177958"/>
                  <a:pt x="5896196" y="5200041"/>
                </a:cubicBezTo>
                <a:cubicBezTo>
                  <a:pt x="5934457" y="5217568"/>
                  <a:pt x="5981739" y="5227813"/>
                  <a:pt x="6009534" y="5284725"/>
                </a:cubicBezTo>
                <a:cubicBezTo>
                  <a:pt x="5977228" y="5295882"/>
                  <a:pt x="5953224" y="5281769"/>
                  <a:pt x="5929042" y="5271751"/>
                </a:cubicBezTo>
                <a:cubicBezTo>
                  <a:pt x="5892045" y="5256270"/>
                  <a:pt x="5855409" y="5238742"/>
                  <a:pt x="5818413" y="5223260"/>
                </a:cubicBezTo>
                <a:cubicBezTo>
                  <a:pt x="5804336" y="5217341"/>
                  <a:pt x="5788996" y="5213242"/>
                  <a:pt x="5779973" y="5241473"/>
                </a:cubicBezTo>
                <a:cubicBezTo>
                  <a:pt x="5827077" y="5247392"/>
                  <a:pt x="5855230" y="5285637"/>
                  <a:pt x="5884826" y="5321606"/>
                </a:cubicBezTo>
                <a:cubicBezTo>
                  <a:pt x="5901430" y="5341868"/>
                  <a:pt x="5914966" y="5368959"/>
                  <a:pt x="5944924" y="5358715"/>
                </a:cubicBezTo>
                <a:cubicBezTo>
                  <a:pt x="5960626" y="5353252"/>
                  <a:pt x="5970550" y="5368502"/>
                  <a:pt x="5968926" y="5387170"/>
                </a:cubicBezTo>
                <a:cubicBezTo>
                  <a:pt x="5962971" y="5452963"/>
                  <a:pt x="5999606" y="5475955"/>
                  <a:pt x="6037505" y="5488704"/>
                </a:cubicBezTo>
                <a:cubicBezTo>
                  <a:pt x="6109333" y="5512608"/>
                  <a:pt x="6169069" y="5568837"/>
                  <a:pt x="6238910" y="5599571"/>
                </a:cubicBezTo>
                <a:cubicBezTo>
                  <a:pt x="6306768" y="5629394"/>
                  <a:pt x="6359285" y="5700193"/>
                  <a:pt x="6427321" y="5737302"/>
                </a:cubicBezTo>
                <a:cubicBezTo>
                  <a:pt x="6476592" y="5764165"/>
                  <a:pt x="6523694" y="5798767"/>
                  <a:pt x="6574408" y="5823126"/>
                </a:cubicBezTo>
                <a:cubicBezTo>
                  <a:pt x="6694419" y="5880723"/>
                  <a:pt x="6816779" y="5926936"/>
                  <a:pt x="6946177" y="5933538"/>
                </a:cubicBezTo>
                <a:cubicBezTo>
                  <a:pt x="7053016" y="5938775"/>
                  <a:pt x="7979734" y="5933767"/>
                  <a:pt x="8356197" y="5184561"/>
                </a:cubicBezTo>
                <a:cubicBezTo>
                  <a:pt x="8363416" y="5180917"/>
                  <a:pt x="8371536" y="5171356"/>
                  <a:pt x="8374063" y="5162249"/>
                </a:cubicBezTo>
                <a:cubicBezTo>
                  <a:pt x="8386155" y="5119678"/>
                  <a:pt x="8415752" y="5101238"/>
                  <a:pt x="8442461" y="5078246"/>
                </a:cubicBezTo>
                <a:cubicBezTo>
                  <a:pt x="8465923" y="5057984"/>
                  <a:pt x="8490829" y="5036813"/>
                  <a:pt x="8500574" y="5002664"/>
                </a:cubicBezTo>
                <a:cubicBezTo>
                  <a:pt x="8513388" y="4957134"/>
                  <a:pt x="8476933" y="4994469"/>
                  <a:pt x="8470255" y="4977167"/>
                </a:cubicBezTo>
                <a:cubicBezTo>
                  <a:pt x="8484151" y="4953492"/>
                  <a:pt x="8505628" y="4931864"/>
                  <a:pt x="8511222" y="4905001"/>
                </a:cubicBezTo>
                <a:cubicBezTo>
                  <a:pt x="8531614" y="4808021"/>
                  <a:pt x="8575650" y="4737448"/>
                  <a:pt x="8641522" y="4682584"/>
                </a:cubicBezTo>
                <a:cubicBezTo>
                  <a:pt x="8660471" y="4666876"/>
                  <a:pt x="8672923" y="4638191"/>
                  <a:pt x="8698730" y="4633640"/>
                </a:cubicBezTo>
                <a:cubicBezTo>
                  <a:pt x="8756120" y="4623622"/>
                  <a:pt x="8738073" y="4545310"/>
                  <a:pt x="8768393" y="4510479"/>
                </a:cubicBezTo>
                <a:cubicBezTo>
                  <a:pt x="8774168" y="4503875"/>
                  <a:pt x="8779401" y="4490901"/>
                  <a:pt x="8778319" y="4482024"/>
                </a:cubicBezTo>
                <a:cubicBezTo>
                  <a:pt x="8776696" y="4469272"/>
                  <a:pt x="8769837" y="4457207"/>
                  <a:pt x="8764062" y="4445824"/>
                </a:cubicBezTo>
                <a:cubicBezTo>
                  <a:pt x="8758106" y="4434442"/>
                  <a:pt x="8749083" y="4424425"/>
                  <a:pt x="8753414" y="4409400"/>
                </a:cubicBezTo>
                <a:cubicBezTo>
                  <a:pt x="8755217" y="4403254"/>
                  <a:pt x="8753956" y="4381855"/>
                  <a:pt x="8767310" y="4398700"/>
                </a:cubicBezTo>
                <a:cubicBezTo>
                  <a:pt x="8803945" y="4444915"/>
                  <a:pt x="8825242" y="4401206"/>
                  <a:pt x="8856643" y="4380261"/>
                </a:cubicBezTo>
                <a:cubicBezTo>
                  <a:pt x="8831377" y="4358633"/>
                  <a:pt x="8808638" y="4343381"/>
                  <a:pt x="8804848" y="4311055"/>
                </a:cubicBezTo>
                <a:cubicBezTo>
                  <a:pt x="8797088" y="4244352"/>
                  <a:pt x="8763883" y="4213847"/>
                  <a:pt x="8713530" y="4207927"/>
                </a:cubicBezTo>
                <a:cubicBezTo>
                  <a:pt x="8732118" y="4143502"/>
                  <a:pt x="8732118" y="4143502"/>
                  <a:pt x="8672022" y="4134623"/>
                </a:cubicBezTo>
                <a:cubicBezTo>
                  <a:pt x="8695122" y="4093646"/>
                  <a:pt x="8695122" y="4083174"/>
                  <a:pt x="8667148" y="4069059"/>
                </a:cubicBezTo>
                <a:cubicBezTo>
                  <a:pt x="8640258" y="4055627"/>
                  <a:pt x="8610481" y="4051074"/>
                  <a:pt x="8585575" y="4030359"/>
                </a:cubicBezTo>
                <a:cubicBezTo>
                  <a:pt x="8608496" y="3977998"/>
                  <a:pt x="8614992" y="3917215"/>
                  <a:pt x="8662275" y="3891717"/>
                </a:cubicBezTo>
                <a:cubicBezTo>
                  <a:pt x="8669675" y="3887847"/>
                  <a:pt x="8674728" y="3872139"/>
                  <a:pt x="8670037" y="3863033"/>
                </a:cubicBezTo>
                <a:cubicBezTo>
                  <a:pt x="8652891" y="3830024"/>
                  <a:pt x="8677435" y="3767419"/>
                  <a:pt x="8624017" y="3760362"/>
                </a:cubicBezTo>
                <a:cubicBezTo>
                  <a:pt x="8617338" y="3759679"/>
                  <a:pt x="8611202" y="3752848"/>
                  <a:pt x="8616436" y="3743970"/>
                </a:cubicBezTo>
                <a:cubicBezTo>
                  <a:pt x="8634484" y="3713010"/>
                  <a:pt x="8612646" y="3715058"/>
                  <a:pt x="8599473" y="3711188"/>
                </a:cubicBezTo>
                <a:cubicBezTo>
                  <a:pt x="8583590" y="3706409"/>
                  <a:pt x="8565543" y="3720067"/>
                  <a:pt x="8550745" y="3703220"/>
                </a:cubicBezTo>
                <a:cubicBezTo>
                  <a:pt x="8554174" y="3685463"/>
                  <a:pt x="8566987" y="3685690"/>
                  <a:pt x="8576010" y="3680000"/>
                </a:cubicBezTo>
                <a:cubicBezTo>
                  <a:pt x="8602359" y="3663608"/>
                  <a:pt x="8623836" y="3644031"/>
                  <a:pt x="8625100" y="3601459"/>
                </a:cubicBezTo>
                <a:cubicBezTo>
                  <a:pt x="8626001" y="3567084"/>
                  <a:pt x="8628889" y="3536807"/>
                  <a:pt x="8592433" y="3526333"/>
                </a:cubicBezTo>
                <a:cubicBezTo>
                  <a:pt x="8577274" y="3522007"/>
                  <a:pt x="8581606" y="3497194"/>
                  <a:pt x="8590269" y="3484900"/>
                </a:cubicBezTo>
                <a:cubicBezTo>
                  <a:pt x="8605789" y="3463046"/>
                  <a:pt x="8618601" y="3433907"/>
                  <a:pt x="8645312" y="3431858"/>
                </a:cubicBezTo>
                <a:cubicBezTo>
                  <a:pt x="8661554" y="3430493"/>
                  <a:pt x="8674007" y="3421385"/>
                  <a:pt x="8686820" y="3410914"/>
                </a:cubicBezTo>
                <a:cubicBezTo>
                  <a:pt x="8696024" y="3403399"/>
                  <a:pt x="8707033" y="3397026"/>
                  <a:pt x="8705950" y="3380864"/>
                </a:cubicBezTo>
                <a:cubicBezTo>
                  <a:pt x="8704867" y="3365383"/>
                  <a:pt x="8694220" y="3359009"/>
                  <a:pt x="8683391" y="3355822"/>
                </a:cubicBezTo>
                <a:cubicBezTo>
                  <a:pt x="8647296" y="3345578"/>
                  <a:pt x="8613369" y="3330552"/>
                  <a:pt x="8583229" y="3296177"/>
                </a:cubicBezTo>
                <a:cubicBezTo>
                  <a:pt x="8603262" y="3277964"/>
                  <a:pt x="8622392" y="3264761"/>
                  <a:pt x="8637190" y="3246320"/>
                </a:cubicBezTo>
                <a:cubicBezTo>
                  <a:pt x="8672923" y="3201702"/>
                  <a:pt x="8370273" y="3061239"/>
                  <a:pt x="8355114" y="3011154"/>
                </a:cubicBezTo>
                <a:cubicBezTo>
                  <a:pt x="8350422" y="2995674"/>
                  <a:pt x="8334361" y="2979739"/>
                  <a:pt x="8321004" y="2975186"/>
                </a:cubicBezTo>
                <a:cubicBezTo>
                  <a:pt x="8258382" y="2953786"/>
                  <a:pt x="8204061" y="2905750"/>
                  <a:pt x="8139993" y="2887993"/>
                </a:cubicBezTo>
                <a:cubicBezTo>
                  <a:pt x="8079535" y="2871148"/>
                  <a:pt x="8019980" y="2848609"/>
                  <a:pt x="7953747" y="2826301"/>
                </a:cubicBezTo>
                <a:cubicBezTo>
                  <a:pt x="7994353" y="2770297"/>
                  <a:pt x="8066361" y="2776900"/>
                  <a:pt x="8083145" y="2696083"/>
                </a:cubicBezTo>
                <a:cubicBezTo>
                  <a:pt x="8017633" y="2675138"/>
                  <a:pt x="7948695" y="2699043"/>
                  <a:pt x="7885529" y="2665804"/>
                </a:cubicBezTo>
                <a:cubicBezTo>
                  <a:pt x="7880115" y="2662846"/>
                  <a:pt x="7872715" y="2665804"/>
                  <a:pt x="7866219" y="2666715"/>
                </a:cubicBezTo>
                <a:cubicBezTo>
                  <a:pt x="7736099" y="2684472"/>
                  <a:pt x="7606520" y="2668993"/>
                  <a:pt x="7478205" y="2646681"/>
                </a:cubicBezTo>
                <a:cubicBezTo>
                  <a:pt x="7293403" y="2614811"/>
                  <a:pt x="7107878" y="2594550"/>
                  <a:pt x="6921993" y="2580207"/>
                </a:cubicBezTo>
                <a:cubicBezTo>
                  <a:pt x="6768412" y="2568368"/>
                  <a:pt x="6614471" y="2563133"/>
                  <a:pt x="6461612" y="2540368"/>
                </a:cubicBezTo>
                <a:cubicBezTo>
                  <a:pt x="6298106" y="2516010"/>
                  <a:pt x="6134780" y="2488463"/>
                  <a:pt x="5971453" y="2462965"/>
                </a:cubicBezTo>
                <a:cubicBezTo>
                  <a:pt x="5964054" y="2461826"/>
                  <a:pt x="5955887" y="2458241"/>
                  <a:pt x="5947992" y="2457985"/>
                </a:cubicBezTo>
                <a:close/>
                <a:moveTo>
                  <a:pt x="0" y="0"/>
                </a:moveTo>
                <a:lnTo>
                  <a:pt x="8078332" y="0"/>
                </a:lnTo>
                <a:lnTo>
                  <a:pt x="8051806" y="19899"/>
                </a:lnTo>
                <a:cubicBezTo>
                  <a:pt x="8010559" y="45723"/>
                  <a:pt x="7966035" y="59669"/>
                  <a:pt x="7919411" y="69998"/>
                </a:cubicBezTo>
                <a:cubicBezTo>
                  <a:pt x="7900760" y="74283"/>
                  <a:pt x="7882423" y="82852"/>
                  <a:pt x="7880558" y="103665"/>
                </a:cubicBezTo>
                <a:cubicBezTo>
                  <a:pt x="7878694" y="125395"/>
                  <a:pt x="7897654" y="133963"/>
                  <a:pt x="7913505" y="144066"/>
                </a:cubicBezTo>
                <a:cubicBezTo>
                  <a:pt x="7935573" y="158143"/>
                  <a:pt x="7957019" y="170388"/>
                  <a:pt x="7984993" y="172224"/>
                </a:cubicBezTo>
                <a:cubicBezTo>
                  <a:pt x="8030996" y="174978"/>
                  <a:pt x="8053062" y="214154"/>
                  <a:pt x="8079793" y="243535"/>
                </a:cubicBezTo>
                <a:cubicBezTo>
                  <a:pt x="8094711" y="260064"/>
                  <a:pt x="8102173" y="293423"/>
                  <a:pt x="8076065" y="299239"/>
                </a:cubicBezTo>
                <a:cubicBezTo>
                  <a:pt x="8013279" y="313320"/>
                  <a:pt x="8018253" y="354025"/>
                  <a:pt x="8019804" y="400240"/>
                </a:cubicBezTo>
                <a:cubicBezTo>
                  <a:pt x="8021980" y="457476"/>
                  <a:pt x="8058970" y="483796"/>
                  <a:pt x="8104349" y="505833"/>
                </a:cubicBezTo>
                <a:cubicBezTo>
                  <a:pt x="8119890" y="513484"/>
                  <a:pt x="8141956" y="513178"/>
                  <a:pt x="8147864" y="537052"/>
                </a:cubicBezTo>
                <a:cubicBezTo>
                  <a:pt x="8122377" y="559700"/>
                  <a:pt x="8091295" y="541338"/>
                  <a:pt x="8063941" y="547764"/>
                </a:cubicBezTo>
                <a:cubicBezTo>
                  <a:pt x="8041252" y="552966"/>
                  <a:pt x="8003642" y="550213"/>
                  <a:pt x="8034725" y="591836"/>
                </a:cubicBezTo>
                <a:cubicBezTo>
                  <a:pt x="8043740" y="603773"/>
                  <a:pt x="8033171" y="612956"/>
                  <a:pt x="8021669" y="613874"/>
                </a:cubicBezTo>
                <a:cubicBezTo>
                  <a:pt x="7929668" y="623362"/>
                  <a:pt x="7971939" y="707531"/>
                  <a:pt x="7942410" y="751909"/>
                </a:cubicBezTo>
                <a:cubicBezTo>
                  <a:pt x="7934331" y="764151"/>
                  <a:pt x="7943034" y="785269"/>
                  <a:pt x="7955778" y="790472"/>
                </a:cubicBezTo>
                <a:cubicBezTo>
                  <a:pt x="8037212" y="824753"/>
                  <a:pt x="8048401" y="906472"/>
                  <a:pt x="8087876" y="976867"/>
                </a:cubicBezTo>
                <a:cubicBezTo>
                  <a:pt x="8044981" y="1004717"/>
                  <a:pt x="7993697" y="1010838"/>
                  <a:pt x="7947386" y="1028897"/>
                </a:cubicBezTo>
                <a:cubicBezTo>
                  <a:pt x="7899207" y="1047873"/>
                  <a:pt x="7899207" y="1061952"/>
                  <a:pt x="7938992" y="1117042"/>
                </a:cubicBezTo>
                <a:cubicBezTo>
                  <a:pt x="7835489" y="1128980"/>
                  <a:pt x="7835489" y="1128980"/>
                  <a:pt x="7867503" y="1215596"/>
                </a:cubicBezTo>
                <a:cubicBezTo>
                  <a:pt x="7780782" y="1223554"/>
                  <a:pt x="7723594" y="1264566"/>
                  <a:pt x="7710229" y="1354244"/>
                </a:cubicBezTo>
                <a:cubicBezTo>
                  <a:pt x="7703701" y="1397704"/>
                  <a:pt x="7664539" y="1418209"/>
                  <a:pt x="7621024" y="1447286"/>
                </a:cubicBezTo>
                <a:cubicBezTo>
                  <a:pt x="7675106" y="1475446"/>
                  <a:pt x="7711784" y="1534209"/>
                  <a:pt x="7774880" y="1472076"/>
                </a:cubicBezTo>
                <a:cubicBezTo>
                  <a:pt x="7797879" y="1449429"/>
                  <a:pt x="7795707" y="1478199"/>
                  <a:pt x="7798812" y="1486462"/>
                </a:cubicBezTo>
                <a:cubicBezTo>
                  <a:pt x="7806271" y="1506661"/>
                  <a:pt x="7790732" y="1520130"/>
                  <a:pt x="7780474" y="1535432"/>
                </a:cubicBezTo>
                <a:cubicBezTo>
                  <a:pt x="7770528" y="1550736"/>
                  <a:pt x="7758715" y="1566956"/>
                  <a:pt x="7755919" y="1584099"/>
                </a:cubicBezTo>
                <a:cubicBezTo>
                  <a:pt x="7754055" y="1596034"/>
                  <a:pt x="7763068" y="1613478"/>
                  <a:pt x="7773014" y="1622355"/>
                </a:cubicBezTo>
                <a:cubicBezTo>
                  <a:pt x="7825233" y="1669183"/>
                  <a:pt x="7794151" y="1774469"/>
                  <a:pt x="7892993" y="1787937"/>
                </a:cubicBezTo>
                <a:cubicBezTo>
                  <a:pt x="7937439" y="1794056"/>
                  <a:pt x="7958885" y="1832621"/>
                  <a:pt x="7991521" y="1853739"/>
                </a:cubicBezTo>
                <a:cubicBezTo>
                  <a:pt x="8104970" y="1927500"/>
                  <a:pt x="8180811" y="2022380"/>
                  <a:pt x="8215932" y="2152764"/>
                </a:cubicBezTo>
                <a:cubicBezTo>
                  <a:pt x="8225567" y="2188879"/>
                  <a:pt x="8262556" y="2217957"/>
                  <a:pt x="8286489" y="2249786"/>
                </a:cubicBezTo>
                <a:cubicBezTo>
                  <a:pt x="8274987" y="2273047"/>
                  <a:pt x="8212203" y="2222852"/>
                  <a:pt x="8234270" y="2284064"/>
                </a:cubicBezTo>
                <a:cubicBezTo>
                  <a:pt x="8251054" y="2329975"/>
                  <a:pt x="8293949" y="2358439"/>
                  <a:pt x="8334357" y="2385679"/>
                </a:cubicBezTo>
                <a:cubicBezTo>
                  <a:pt x="8380357" y="2416591"/>
                  <a:pt x="8431331" y="2441382"/>
                  <a:pt x="8452157" y="2498616"/>
                </a:cubicBezTo>
                <a:cubicBezTo>
                  <a:pt x="8456509" y="2510859"/>
                  <a:pt x="8470494" y="2523714"/>
                  <a:pt x="8482927" y="2528612"/>
                </a:cubicBezTo>
                <a:cubicBezTo>
                  <a:pt x="9131298" y="3535869"/>
                  <a:pt x="10727356" y="3542602"/>
                  <a:pt x="10911361" y="3535561"/>
                </a:cubicBezTo>
                <a:cubicBezTo>
                  <a:pt x="11134219" y="3526686"/>
                  <a:pt x="11344956" y="3464554"/>
                  <a:pt x="11551649" y="3387120"/>
                </a:cubicBezTo>
                <a:cubicBezTo>
                  <a:pt x="11638991" y="3354371"/>
                  <a:pt x="11720114" y="3307851"/>
                  <a:pt x="11804971" y="3271735"/>
                </a:cubicBezTo>
                <a:cubicBezTo>
                  <a:pt x="11922148" y="3221845"/>
                  <a:pt x="12012596" y="3126660"/>
                  <a:pt x="12129465" y="3086565"/>
                </a:cubicBezTo>
                <a:lnTo>
                  <a:pt x="12192000" y="3060706"/>
                </a:lnTo>
                <a:lnTo>
                  <a:pt x="12192000" y="3766004"/>
                </a:lnTo>
                <a:lnTo>
                  <a:pt x="12069511" y="3730912"/>
                </a:lnTo>
                <a:cubicBezTo>
                  <a:pt x="11963133" y="3704591"/>
                  <a:pt x="11854734" y="3686839"/>
                  <a:pt x="11743305" y="3682401"/>
                </a:cubicBezTo>
                <a:cubicBezTo>
                  <a:pt x="11731805" y="3681961"/>
                  <a:pt x="11714789" y="3681575"/>
                  <a:pt x="11692833" y="3681484"/>
                </a:cubicBezTo>
                <a:cubicBezTo>
                  <a:pt x="11363495" y="3680110"/>
                  <a:pt x="9922719" y="3745047"/>
                  <a:pt x="9314871" y="4689350"/>
                </a:cubicBezTo>
                <a:cubicBezTo>
                  <a:pt x="9302438" y="4694248"/>
                  <a:pt x="9288453" y="4707103"/>
                  <a:pt x="9284101" y="4719346"/>
                </a:cubicBezTo>
                <a:cubicBezTo>
                  <a:pt x="9263275" y="4776580"/>
                  <a:pt x="9212301" y="4801371"/>
                  <a:pt x="9166300" y="4832283"/>
                </a:cubicBezTo>
                <a:cubicBezTo>
                  <a:pt x="9125893" y="4859523"/>
                  <a:pt x="9082998" y="4887987"/>
                  <a:pt x="9066214" y="4933898"/>
                </a:cubicBezTo>
                <a:cubicBezTo>
                  <a:pt x="9044146" y="4995110"/>
                  <a:pt x="9106931" y="4944915"/>
                  <a:pt x="9118433" y="4968176"/>
                </a:cubicBezTo>
                <a:cubicBezTo>
                  <a:pt x="9094500" y="5000005"/>
                  <a:pt x="9057511" y="5029083"/>
                  <a:pt x="9047876" y="5065198"/>
                </a:cubicBezTo>
                <a:cubicBezTo>
                  <a:pt x="9012755" y="5195582"/>
                  <a:pt x="8936914" y="5290462"/>
                  <a:pt x="8823465" y="5364223"/>
                </a:cubicBezTo>
                <a:cubicBezTo>
                  <a:pt x="8790828" y="5385341"/>
                  <a:pt x="8769383" y="5423906"/>
                  <a:pt x="8724937" y="5430025"/>
                </a:cubicBezTo>
                <a:cubicBezTo>
                  <a:pt x="8626095" y="5443493"/>
                  <a:pt x="8657177" y="5548779"/>
                  <a:pt x="8604958" y="5595607"/>
                </a:cubicBezTo>
                <a:cubicBezTo>
                  <a:pt x="8595012" y="5604484"/>
                  <a:pt x="8585999" y="5621928"/>
                  <a:pt x="8587863" y="5633863"/>
                </a:cubicBezTo>
                <a:cubicBezTo>
                  <a:pt x="8590659" y="5651006"/>
                  <a:pt x="8602472" y="5667226"/>
                  <a:pt x="8612418" y="5682530"/>
                </a:cubicBezTo>
                <a:cubicBezTo>
                  <a:pt x="8622675" y="5697832"/>
                  <a:pt x="8638215" y="5711301"/>
                  <a:pt x="8630756" y="5731500"/>
                </a:cubicBezTo>
                <a:cubicBezTo>
                  <a:pt x="8627651" y="5739763"/>
                  <a:pt x="8629823" y="5768533"/>
                  <a:pt x="8606823" y="5745886"/>
                </a:cubicBezTo>
                <a:cubicBezTo>
                  <a:pt x="8543727" y="5683753"/>
                  <a:pt x="8507049" y="5742516"/>
                  <a:pt x="8452968" y="5770676"/>
                </a:cubicBezTo>
                <a:cubicBezTo>
                  <a:pt x="8496482" y="5799753"/>
                  <a:pt x="8535645" y="5820258"/>
                  <a:pt x="8542173" y="5863718"/>
                </a:cubicBezTo>
                <a:cubicBezTo>
                  <a:pt x="8555538" y="5953396"/>
                  <a:pt x="8612726" y="5994408"/>
                  <a:pt x="8699447" y="6002366"/>
                </a:cubicBezTo>
                <a:cubicBezTo>
                  <a:pt x="8667433" y="6088982"/>
                  <a:pt x="8667433" y="6088982"/>
                  <a:pt x="8770936" y="6100920"/>
                </a:cubicBezTo>
                <a:cubicBezTo>
                  <a:pt x="8731151" y="6156010"/>
                  <a:pt x="8731151" y="6170089"/>
                  <a:pt x="8779329" y="6189065"/>
                </a:cubicBezTo>
                <a:cubicBezTo>
                  <a:pt x="8825641" y="6207124"/>
                  <a:pt x="8876925" y="6213245"/>
                  <a:pt x="8919820" y="6241095"/>
                </a:cubicBezTo>
                <a:cubicBezTo>
                  <a:pt x="8880345" y="6311490"/>
                  <a:pt x="8869155" y="6393209"/>
                  <a:pt x="8787721" y="6427490"/>
                </a:cubicBezTo>
                <a:cubicBezTo>
                  <a:pt x="8774978" y="6432693"/>
                  <a:pt x="8766275" y="6453811"/>
                  <a:pt x="8774354" y="6466053"/>
                </a:cubicBezTo>
                <a:cubicBezTo>
                  <a:pt x="8803883" y="6510431"/>
                  <a:pt x="8761612" y="6594600"/>
                  <a:pt x="8853613" y="6604088"/>
                </a:cubicBezTo>
                <a:cubicBezTo>
                  <a:pt x="8865115" y="6605005"/>
                  <a:pt x="8875684" y="6614189"/>
                  <a:pt x="8866669" y="6626125"/>
                </a:cubicBezTo>
                <a:cubicBezTo>
                  <a:pt x="8835586" y="6667749"/>
                  <a:pt x="8873196" y="6664996"/>
                  <a:pt x="8895884" y="6670198"/>
                </a:cubicBezTo>
                <a:cubicBezTo>
                  <a:pt x="8923238" y="6676624"/>
                  <a:pt x="8954320" y="6658261"/>
                  <a:pt x="8979808" y="6680910"/>
                </a:cubicBezTo>
                <a:cubicBezTo>
                  <a:pt x="8973900" y="6704783"/>
                  <a:pt x="8951834" y="6704478"/>
                  <a:pt x="8936293" y="6712128"/>
                </a:cubicBezTo>
                <a:cubicBezTo>
                  <a:pt x="8890913" y="6734166"/>
                  <a:pt x="8853924" y="6760486"/>
                  <a:pt x="8851748" y="6817721"/>
                </a:cubicBezTo>
                <a:lnTo>
                  <a:pt x="8854326" y="6858000"/>
                </a:lnTo>
                <a:lnTo>
                  <a:pt x="0" y="6858000"/>
                </a:lnTo>
                <a:close/>
              </a:path>
            </a:pathLst>
          </a:custGeom>
          <a:solidFill>
            <a:schemeClr val="bg2">
              <a:alpha val="50000"/>
            </a:schemeClr>
          </a:solidFill>
          <a:ln w="32707" cap="flat">
            <a:noFill/>
            <a:prstDash val="solid"/>
            <a:miter/>
          </a:ln>
        </p:spPr>
        <p:txBody>
          <a:bodyPr rtlCol="0" anchor="ctr"/>
          <a:lstStyle/>
          <a:p>
            <a:pPr defTabSz="457200"/>
            <a:endParaRPr lang="en-US">
              <a:solidFill>
                <a:schemeClr val="tx1"/>
              </a:solidFill>
            </a:endParaRPr>
          </a:p>
        </p:txBody>
      </p:sp>
      <p:sp>
        <p:nvSpPr>
          <p:cNvPr id="2" name="Title 1">
            <a:extLst>
              <a:ext uri="{FF2B5EF4-FFF2-40B4-BE49-F238E27FC236}">
                <a16:creationId xmlns:a16="http://schemas.microsoft.com/office/drawing/2014/main" xmlns="" id="{8AF1D2AA-BFC9-2A74-E1A0-ECD6B444162F}"/>
              </a:ext>
            </a:extLst>
          </p:cNvPr>
          <p:cNvSpPr>
            <a:spLocks noGrp="1"/>
          </p:cNvSpPr>
          <p:nvPr>
            <p:ph type="title"/>
          </p:nvPr>
        </p:nvSpPr>
        <p:spPr>
          <a:xfrm>
            <a:off x="673657" y="205610"/>
            <a:ext cx="6125964" cy="1906863"/>
          </a:xfrm>
        </p:spPr>
        <p:txBody>
          <a:bodyPr vert="horz" lIns="91440" tIns="45720" rIns="91440" bIns="45720" rtlCol="0" anchor="b">
            <a:normAutofit/>
          </a:bodyPr>
          <a:lstStyle/>
          <a:p>
            <a:r>
              <a:rPr lang="en-US" kern="1200" dirty="0">
                <a:latin typeface="Algerian" panose="04020705040A02060702" pitchFamily="82" charset="0"/>
              </a:rPr>
              <a:t>Project Overview</a:t>
            </a:r>
            <a:r>
              <a:rPr lang="en-US" dirty="0">
                <a:latin typeface="Algerian" panose="04020705040A02060702" pitchFamily="82" charset="0"/>
              </a:rPr>
              <a:t> &amp; Intended </a:t>
            </a:r>
            <a:r>
              <a:rPr lang="en-US" dirty="0">
                <a:latin typeface="Algerian" panose="04020705040A02060702" pitchFamily="82" charset="0"/>
                <a:ea typeface="+mj-lt"/>
                <a:cs typeface="+mj-lt"/>
              </a:rPr>
              <a:t>Audience</a:t>
            </a:r>
            <a:endParaRPr lang="en-US" kern="1200" dirty="0">
              <a:latin typeface="Algerian" panose="04020705040A02060702" pitchFamily="82" charset="0"/>
              <a:cs typeface="Calibri Light"/>
            </a:endParaRPr>
          </a:p>
        </p:txBody>
      </p:sp>
      <p:sp>
        <p:nvSpPr>
          <p:cNvPr id="267" name="Content Placeholder 253">
            <a:extLst>
              <a:ext uri="{FF2B5EF4-FFF2-40B4-BE49-F238E27FC236}">
                <a16:creationId xmlns:a16="http://schemas.microsoft.com/office/drawing/2014/main" xmlns="" id="{4AC2AB0B-797E-278D-6136-BC2B4F723105}"/>
              </a:ext>
            </a:extLst>
          </p:cNvPr>
          <p:cNvSpPr>
            <a:spLocks noGrp="1"/>
          </p:cNvSpPr>
          <p:nvPr>
            <p:ph idx="1"/>
          </p:nvPr>
        </p:nvSpPr>
        <p:spPr>
          <a:xfrm>
            <a:off x="971368" y="2711395"/>
            <a:ext cx="4114801" cy="3508430"/>
          </a:xfrm>
        </p:spPr>
        <p:txBody>
          <a:bodyPr vert="horz" lIns="91440" tIns="45720" rIns="91440" bIns="45720" rtlCol="0" anchor="t">
            <a:normAutofit lnSpcReduction="10000"/>
          </a:bodyPr>
          <a:lstStyle/>
          <a:p>
            <a:pPr marL="0" indent="0">
              <a:buNone/>
            </a:pPr>
            <a:r>
              <a:rPr lang="en-US" sz="1900" b="1" dirty="0">
                <a:latin typeface="Arial Narrow" panose="020B0606020202030204" pitchFamily="34" charset="0"/>
              </a:rPr>
              <a:t>The Goods Stock and Business Analysis System with CRM software integrates inventory management, sales analysis, and customer relationship management to optimize business operations, improve efficiency, and enhance customer satisfaction.</a:t>
            </a:r>
          </a:p>
          <a:p>
            <a:pPr marL="0" indent="0">
              <a:buNone/>
            </a:pPr>
            <a:r>
              <a:rPr lang="en-US" sz="1900" b="1" dirty="0">
                <a:solidFill>
                  <a:srgbClr val="FF0000"/>
                </a:solidFill>
                <a:latin typeface="Arial Narrow" panose="020B0606020202030204" pitchFamily="34" charset="0"/>
                <a:ea typeface="+mn-lt"/>
                <a:cs typeface="+mn-lt"/>
              </a:rPr>
              <a:t>Intended Audience :</a:t>
            </a:r>
          </a:p>
          <a:p>
            <a:r>
              <a:rPr lang="en-US" sz="1900" b="1" dirty="0">
                <a:latin typeface="Arial Narrow" panose="020B0606020202030204" pitchFamily="34" charset="0"/>
                <a:ea typeface="+mn-lt"/>
                <a:cs typeface="+mn-lt"/>
              </a:rPr>
              <a:t>Distributors and Super </a:t>
            </a:r>
            <a:r>
              <a:rPr lang="en-US" sz="1900" b="1" dirty="0" err="1">
                <a:latin typeface="Arial Narrow" panose="020B0606020202030204" pitchFamily="34" charset="0"/>
                <a:ea typeface="+mn-lt"/>
                <a:cs typeface="+mn-lt"/>
              </a:rPr>
              <a:t>Stockists</a:t>
            </a:r>
            <a:endParaRPr lang="en-US" sz="1900" b="1" dirty="0">
              <a:latin typeface="Arial Narrow" panose="020B0606020202030204" pitchFamily="34" charset="0"/>
              <a:ea typeface="+mn-lt"/>
              <a:cs typeface="+mn-lt"/>
            </a:endParaRPr>
          </a:p>
          <a:p>
            <a:r>
              <a:rPr lang="en-US" sz="1900" b="1" dirty="0">
                <a:latin typeface="Arial Narrow" panose="020B0606020202030204" pitchFamily="34" charset="0"/>
                <a:ea typeface="+mn-lt"/>
                <a:cs typeface="+mn-lt"/>
              </a:rPr>
              <a:t>Small Business owners and managers</a:t>
            </a:r>
          </a:p>
          <a:p>
            <a:r>
              <a:rPr lang="en-US" sz="1900" b="1" dirty="0">
                <a:latin typeface="Arial Narrow" panose="020B0606020202030204" pitchFamily="34" charset="0"/>
                <a:ea typeface="+mn-lt"/>
                <a:cs typeface="+mn-lt"/>
              </a:rPr>
              <a:t>Inventory managers</a:t>
            </a:r>
            <a:endParaRPr lang="en-US" sz="1900" b="1" dirty="0">
              <a:latin typeface="Arial Narrow" panose="020B0606020202030204" pitchFamily="34" charset="0"/>
              <a:cs typeface="Calibri"/>
            </a:endParaRPr>
          </a:p>
          <a:p>
            <a:r>
              <a:rPr lang="en-US" sz="1900" b="1" dirty="0">
                <a:latin typeface="Arial Narrow" panose="020B0606020202030204" pitchFamily="34" charset="0"/>
                <a:cs typeface="Calibri"/>
              </a:rPr>
              <a:t>Supermarkets</a:t>
            </a:r>
          </a:p>
          <a:p>
            <a:endParaRPr lang="en-US" sz="1900" b="1" dirty="0">
              <a:latin typeface="Arial Narrow" panose="020B0606020202030204" pitchFamily="34" charset="0"/>
              <a:cs typeface="Calibri"/>
            </a:endParaRPr>
          </a:p>
          <a:p>
            <a:pPr marL="0" indent="0">
              <a:buNone/>
            </a:pPr>
            <a:endParaRPr lang="en-US" sz="1900" b="1" dirty="0">
              <a:latin typeface="Arial Narrow" panose="020B0606020202030204" pitchFamily="34" charset="0"/>
              <a:cs typeface="Calibri"/>
            </a:endParaRPr>
          </a:p>
        </p:txBody>
      </p:sp>
      <p:pic>
        <p:nvPicPr>
          <p:cNvPr id="11" name="Picture 12" descr="A computer screen with a person and text&#10;&#10;Description automatically generated">
            <a:extLst>
              <a:ext uri="{FF2B5EF4-FFF2-40B4-BE49-F238E27FC236}">
                <a16:creationId xmlns:a16="http://schemas.microsoft.com/office/drawing/2014/main" xmlns="" id="{B129D384-7D52-6B7D-6BE8-45C08DACF40C}"/>
              </a:ext>
            </a:extLst>
          </p:cNvPr>
          <p:cNvPicPr>
            <a:picLocks noChangeAspect="1"/>
          </p:cNvPicPr>
          <p:nvPr/>
        </p:nvPicPr>
        <p:blipFill>
          <a:blip r:embed="rId2" cstate="print"/>
          <a:stretch>
            <a:fillRect/>
          </a:stretch>
        </p:blipFill>
        <p:spPr>
          <a:xfrm>
            <a:off x="9558670" y="4465610"/>
            <a:ext cx="2544391" cy="1871395"/>
          </a:xfrm>
          <a:prstGeom prst="rect">
            <a:avLst/>
          </a:prstGeom>
          <a:ln>
            <a:noFill/>
          </a:ln>
          <a:effectLst>
            <a:softEdge rad="112500"/>
          </a:effectLst>
        </p:spPr>
      </p:pic>
      <p:pic>
        <p:nvPicPr>
          <p:cNvPr id="10" name="Picture 10" descr="A cartoon of a person pointing at a screen">
            <a:extLst>
              <a:ext uri="{FF2B5EF4-FFF2-40B4-BE49-F238E27FC236}">
                <a16:creationId xmlns:a16="http://schemas.microsoft.com/office/drawing/2014/main" xmlns="" id="{99843005-EB5E-6038-B01C-F5ABCA17FFB3}"/>
              </a:ext>
            </a:extLst>
          </p:cNvPr>
          <p:cNvPicPr>
            <a:picLocks noChangeAspect="1"/>
          </p:cNvPicPr>
          <p:nvPr/>
        </p:nvPicPr>
        <p:blipFill>
          <a:blip r:embed="rId3" cstate="print"/>
          <a:stretch>
            <a:fillRect/>
          </a:stretch>
        </p:blipFill>
        <p:spPr>
          <a:xfrm>
            <a:off x="6273209" y="3253563"/>
            <a:ext cx="1880191" cy="2052084"/>
          </a:xfrm>
          <a:prstGeom prst="rect">
            <a:avLst/>
          </a:prstGeom>
          <a:ln>
            <a:noFill/>
          </a:ln>
          <a:effectLst>
            <a:softEdge rad="112500"/>
          </a:effectLst>
        </p:spPr>
      </p:pic>
      <p:pic>
        <p:nvPicPr>
          <p:cNvPr id="13" name="Picture 13" descr="A person in a warehouse&#10;&#10;Description automatically generated">
            <a:extLst>
              <a:ext uri="{FF2B5EF4-FFF2-40B4-BE49-F238E27FC236}">
                <a16:creationId xmlns:a16="http://schemas.microsoft.com/office/drawing/2014/main" xmlns="" id="{F613174B-6F60-69AC-BE8C-E4A8E74BE41D}"/>
              </a:ext>
            </a:extLst>
          </p:cNvPr>
          <p:cNvPicPr>
            <a:picLocks noChangeAspect="1"/>
          </p:cNvPicPr>
          <p:nvPr/>
        </p:nvPicPr>
        <p:blipFill>
          <a:blip r:embed="rId4" cstate="print"/>
          <a:stretch>
            <a:fillRect/>
          </a:stretch>
        </p:blipFill>
        <p:spPr>
          <a:xfrm>
            <a:off x="8559209" y="432096"/>
            <a:ext cx="3370521" cy="2214913"/>
          </a:xfrm>
          <a:prstGeom prst="rect">
            <a:avLst/>
          </a:prstGeom>
          <a:ln>
            <a:noFill/>
          </a:ln>
          <a:effectLst>
            <a:softEdge rad="112500"/>
          </a:effectLst>
        </p:spPr>
      </p:pic>
    </p:spTree>
    <p:extLst>
      <p:ext uri="{BB962C8B-B14F-4D97-AF65-F5344CB8AC3E}">
        <p14:creationId xmlns:p14="http://schemas.microsoft.com/office/powerpoint/2010/main" xmlns="" val="23284613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7">
                                            <p:txEl>
                                              <p:pRg st="0" end="0"/>
                                            </p:txEl>
                                          </p:spTgt>
                                        </p:tgtEl>
                                        <p:attrNameLst>
                                          <p:attrName>style.visibility</p:attrName>
                                        </p:attrNameLst>
                                      </p:cBhvr>
                                      <p:to>
                                        <p:strVal val="visible"/>
                                      </p:to>
                                    </p:set>
                                    <p:animEffect transition="in" filter="fade">
                                      <p:cBhvr>
                                        <p:cTn id="12" dur="500"/>
                                        <p:tgtEl>
                                          <p:spTgt spid="26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67">
                                            <p:txEl>
                                              <p:pRg st="1" end="1"/>
                                            </p:txEl>
                                          </p:spTgt>
                                        </p:tgtEl>
                                        <p:attrNameLst>
                                          <p:attrName>style.visibility</p:attrName>
                                        </p:attrNameLst>
                                      </p:cBhvr>
                                      <p:to>
                                        <p:strVal val="visible"/>
                                      </p:to>
                                    </p:set>
                                    <p:animEffect transition="in" filter="fade">
                                      <p:cBhvr>
                                        <p:cTn id="17" dur="500"/>
                                        <p:tgtEl>
                                          <p:spTgt spid="267">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67">
                                            <p:txEl>
                                              <p:pRg st="2" end="2"/>
                                            </p:txEl>
                                          </p:spTgt>
                                        </p:tgtEl>
                                        <p:attrNameLst>
                                          <p:attrName>style.visibility</p:attrName>
                                        </p:attrNameLst>
                                      </p:cBhvr>
                                      <p:to>
                                        <p:strVal val="visible"/>
                                      </p:to>
                                    </p:set>
                                    <p:animEffect transition="in" filter="fade">
                                      <p:cBhvr>
                                        <p:cTn id="22" dur="500"/>
                                        <p:tgtEl>
                                          <p:spTgt spid="267">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67">
                                            <p:txEl>
                                              <p:pRg st="3" end="3"/>
                                            </p:txEl>
                                          </p:spTgt>
                                        </p:tgtEl>
                                        <p:attrNameLst>
                                          <p:attrName>style.visibility</p:attrName>
                                        </p:attrNameLst>
                                      </p:cBhvr>
                                      <p:to>
                                        <p:strVal val="visible"/>
                                      </p:to>
                                    </p:set>
                                    <p:animEffect transition="in" filter="fade">
                                      <p:cBhvr>
                                        <p:cTn id="27" dur="500"/>
                                        <p:tgtEl>
                                          <p:spTgt spid="267">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67">
                                            <p:txEl>
                                              <p:pRg st="4" end="4"/>
                                            </p:txEl>
                                          </p:spTgt>
                                        </p:tgtEl>
                                        <p:attrNameLst>
                                          <p:attrName>style.visibility</p:attrName>
                                        </p:attrNameLst>
                                      </p:cBhvr>
                                      <p:to>
                                        <p:strVal val="visible"/>
                                      </p:to>
                                    </p:set>
                                    <p:animEffect transition="in" filter="fade">
                                      <p:cBhvr>
                                        <p:cTn id="32" dur="500"/>
                                        <p:tgtEl>
                                          <p:spTgt spid="267">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67">
                                            <p:txEl>
                                              <p:pRg st="5" end="5"/>
                                            </p:txEl>
                                          </p:spTgt>
                                        </p:tgtEl>
                                        <p:attrNameLst>
                                          <p:attrName>style.visibility</p:attrName>
                                        </p:attrNameLst>
                                      </p:cBhvr>
                                      <p:to>
                                        <p:strVal val="visible"/>
                                      </p:to>
                                    </p:set>
                                    <p:animEffect transition="in" filter="fade">
                                      <p:cBhvr>
                                        <p:cTn id="37" dur="500"/>
                                        <p:tgtEl>
                                          <p:spTgt spid="26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67"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xmlns="" id="{B7BD7FCF-A254-4A97-A15C-319B6762267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xmlns="" id="{52FFAF72-6204-4676-9C6F-9A4CC4D9180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xmlns="" id="{CEF2D1ED-72D2-E8CB-E68A-1C2420C6AE21}"/>
              </a:ext>
            </a:extLst>
          </p:cNvPr>
          <p:cNvSpPr>
            <a:spLocks noGrp="1"/>
          </p:cNvSpPr>
          <p:nvPr>
            <p:ph type="title"/>
          </p:nvPr>
        </p:nvSpPr>
        <p:spPr>
          <a:xfrm>
            <a:off x="3680755" y="164191"/>
            <a:ext cx="4548845" cy="1479400"/>
          </a:xfrm>
        </p:spPr>
        <p:txBody>
          <a:bodyPr vert="horz" lIns="91440" tIns="45720" rIns="91440" bIns="45720" rtlCol="0" anchor="b">
            <a:normAutofit/>
          </a:bodyPr>
          <a:lstStyle/>
          <a:p>
            <a:r>
              <a:rPr lang="en-US" sz="4800" kern="1200" dirty="0">
                <a:latin typeface="Algerian" panose="04020705040A02060702" pitchFamily="82" charset="0"/>
              </a:rPr>
              <a:t>Functional Requirements</a:t>
            </a:r>
          </a:p>
        </p:txBody>
      </p:sp>
      <p:sp>
        <p:nvSpPr>
          <p:cNvPr id="38" name="TextBox 1">
            <a:extLst>
              <a:ext uri="{FF2B5EF4-FFF2-40B4-BE49-F238E27FC236}">
                <a16:creationId xmlns:a16="http://schemas.microsoft.com/office/drawing/2014/main" xmlns="" id="{D4E01E3C-C908-B782-F2D7-1101C8A0B569}"/>
              </a:ext>
            </a:extLst>
          </p:cNvPr>
          <p:cNvSpPr txBox="1"/>
          <p:nvPr/>
        </p:nvSpPr>
        <p:spPr>
          <a:xfrm>
            <a:off x="8610465" y="1016270"/>
            <a:ext cx="3363685" cy="313316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Bef>
                <a:spcPts val="1000"/>
              </a:spcBef>
            </a:pPr>
            <a:r>
              <a:rPr lang="en-US" sz="1600" dirty="0">
                <a:solidFill>
                  <a:srgbClr val="FF0000"/>
                </a:solidFill>
                <a:highlight>
                  <a:srgbClr val="FFFF00"/>
                </a:highlight>
                <a:cs typeface="Calibri"/>
              </a:rPr>
              <a:t>Streamlined Customer Relationship Management:-</a:t>
            </a:r>
            <a:endParaRPr lang="en-US" sz="1600" dirty="0">
              <a:solidFill>
                <a:srgbClr val="FF0000"/>
              </a:solidFill>
              <a:cs typeface="Calibri"/>
            </a:endParaRPr>
          </a:p>
          <a:p>
            <a:pPr marL="285750" indent="-285750">
              <a:lnSpc>
                <a:spcPct val="90000"/>
              </a:lnSpc>
              <a:spcBef>
                <a:spcPts val="1000"/>
              </a:spcBef>
              <a:buFont typeface="Arial"/>
              <a:buChar char="•"/>
            </a:pPr>
            <a:r>
              <a:rPr lang="en-US" sz="1600" dirty="0">
                <a:cs typeface="Calibri"/>
              </a:rPr>
              <a:t>Contact Management</a:t>
            </a:r>
          </a:p>
          <a:p>
            <a:pPr marL="285750" indent="-285750">
              <a:lnSpc>
                <a:spcPct val="90000"/>
              </a:lnSpc>
              <a:spcBef>
                <a:spcPts val="1000"/>
              </a:spcBef>
              <a:buFont typeface="Arial"/>
              <a:buChar char="•"/>
            </a:pPr>
            <a:r>
              <a:rPr lang="en-US" sz="1600" dirty="0">
                <a:cs typeface="Calibri"/>
              </a:rPr>
              <a:t>Customer Information Access</a:t>
            </a:r>
          </a:p>
          <a:p>
            <a:pPr marL="285750" indent="-285750">
              <a:lnSpc>
                <a:spcPct val="90000"/>
              </a:lnSpc>
              <a:spcBef>
                <a:spcPts val="1000"/>
              </a:spcBef>
              <a:buFont typeface="Arial"/>
              <a:buChar char="•"/>
            </a:pPr>
            <a:r>
              <a:rPr lang="en-US" sz="1600" dirty="0">
                <a:cs typeface="Calibri"/>
              </a:rPr>
              <a:t>Email and Correspondence Management</a:t>
            </a:r>
          </a:p>
          <a:p>
            <a:pPr marL="285750" indent="-285750">
              <a:lnSpc>
                <a:spcPct val="90000"/>
              </a:lnSpc>
              <a:spcBef>
                <a:spcPts val="1000"/>
              </a:spcBef>
              <a:buFont typeface="Arial"/>
              <a:buChar char="•"/>
            </a:pPr>
            <a:r>
              <a:rPr lang="en-US" sz="1600" dirty="0">
                <a:cs typeface="Calibri"/>
              </a:rPr>
              <a:t>CRM Integration</a:t>
            </a:r>
          </a:p>
          <a:p>
            <a:pPr marL="285750" indent="-285750">
              <a:lnSpc>
                <a:spcPct val="90000"/>
              </a:lnSpc>
              <a:spcBef>
                <a:spcPts val="1000"/>
              </a:spcBef>
              <a:buFont typeface="Arial"/>
              <a:buChar char="•"/>
            </a:pPr>
            <a:r>
              <a:rPr lang="en-US" sz="1600" dirty="0">
                <a:cs typeface="Calibri"/>
              </a:rPr>
              <a:t>Knowledge Base and FAQs</a:t>
            </a:r>
          </a:p>
          <a:p>
            <a:pPr>
              <a:lnSpc>
                <a:spcPct val="90000"/>
              </a:lnSpc>
              <a:spcBef>
                <a:spcPts val="1000"/>
              </a:spcBef>
            </a:pPr>
            <a:endParaRPr lang="en-US" sz="1600" dirty="0">
              <a:cs typeface="Calibri"/>
            </a:endParaRPr>
          </a:p>
          <a:p>
            <a:pPr algn="l"/>
            <a:endParaRPr lang="en-US" dirty="0">
              <a:cs typeface="Calibri"/>
            </a:endParaRPr>
          </a:p>
        </p:txBody>
      </p:sp>
      <p:sp>
        <p:nvSpPr>
          <p:cNvPr id="43" name="TextBox 42">
            <a:extLst>
              <a:ext uri="{FF2B5EF4-FFF2-40B4-BE49-F238E27FC236}">
                <a16:creationId xmlns:a16="http://schemas.microsoft.com/office/drawing/2014/main" xmlns="" id="{C111D153-C86D-1821-23CC-748DBDF46AE8}"/>
              </a:ext>
            </a:extLst>
          </p:cNvPr>
          <p:cNvSpPr txBox="1"/>
          <p:nvPr/>
        </p:nvSpPr>
        <p:spPr>
          <a:xfrm>
            <a:off x="330739" y="1045040"/>
            <a:ext cx="3019278" cy="29844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sz="1600" dirty="0">
                <a:solidFill>
                  <a:srgbClr val="FF0000"/>
                </a:solidFill>
                <a:highlight>
                  <a:srgbClr val="FFFF00"/>
                </a:highlight>
                <a:cs typeface="Calibri"/>
              </a:rPr>
              <a:t>Efficient Inventory Management :-</a:t>
            </a:r>
            <a:endParaRPr lang="en-US" sz="1600" dirty="0">
              <a:solidFill>
                <a:srgbClr val="FF0000"/>
              </a:solidFill>
              <a:cs typeface="Calibri"/>
            </a:endParaRPr>
          </a:p>
          <a:p>
            <a:pPr marL="285750" indent="-285750">
              <a:lnSpc>
                <a:spcPct val="90000"/>
              </a:lnSpc>
              <a:spcBef>
                <a:spcPts val="1000"/>
              </a:spcBef>
              <a:buFont typeface="Arial"/>
              <a:buChar char="•"/>
            </a:pPr>
            <a:r>
              <a:rPr lang="en-US" sz="1600" dirty="0">
                <a:cs typeface="Calibri"/>
              </a:rPr>
              <a:t>Real-time tracking of inventory</a:t>
            </a:r>
            <a:r>
              <a:rPr lang="en-US" sz="1600" b="1" dirty="0">
                <a:cs typeface="Calibri"/>
              </a:rPr>
              <a:t> </a:t>
            </a:r>
            <a:r>
              <a:rPr lang="en-US" sz="1600" dirty="0">
                <a:cs typeface="Calibri"/>
              </a:rPr>
              <a:t>levels   </a:t>
            </a:r>
          </a:p>
          <a:p>
            <a:pPr marL="285750" indent="-285750">
              <a:lnSpc>
                <a:spcPct val="90000"/>
              </a:lnSpc>
              <a:spcBef>
                <a:spcPts val="1000"/>
              </a:spcBef>
              <a:buFont typeface="Arial"/>
              <a:buChar char="•"/>
            </a:pPr>
            <a:r>
              <a:rPr lang="en-US" sz="1600" dirty="0">
                <a:cs typeface="Calibri"/>
              </a:rPr>
              <a:t>Order processing functionality</a:t>
            </a:r>
          </a:p>
          <a:p>
            <a:pPr marL="285750" indent="-285750">
              <a:lnSpc>
                <a:spcPct val="90000"/>
              </a:lnSpc>
              <a:spcBef>
                <a:spcPts val="1000"/>
              </a:spcBef>
              <a:buFont typeface="Arial"/>
              <a:buChar char="•"/>
            </a:pPr>
            <a:r>
              <a:rPr lang="en-US" sz="1600" dirty="0">
                <a:cs typeface="Calibri"/>
              </a:rPr>
              <a:t>Supplier management</a:t>
            </a:r>
          </a:p>
          <a:p>
            <a:pPr marL="285750" indent="-285750">
              <a:lnSpc>
                <a:spcPct val="90000"/>
              </a:lnSpc>
              <a:spcBef>
                <a:spcPts val="1000"/>
              </a:spcBef>
              <a:buFont typeface="Arial"/>
              <a:buChar char="•"/>
            </a:pPr>
            <a:r>
              <a:rPr lang="en-US" sz="1600" dirty="0">
                <a:cs typeface="Calibri"/>
              </a:rPr>
              <a:t>Warehouse management</a:t>
            </a:r>
          </a:p>
          <a:p>
            <a:pPr marL="285750" indent="-285750">
              <a:lnSpc>
                <a:spcPct val="90000"/>
              </a:lnSpc>
              <a:spcBef>
                <a:spcPts val="1000"/>
              </a:spcBef>
              <a:buFont typeface="Arial"/>
              <a:buChar char="•"/>
            </a:pPr>
            <a:r>
              <a:rPr lang="en-US" sz="1600" dirty="0">
                <a:cs typeface="Calibri"/>
              </a:rPr>
              <a:t>User roles and permissions</a:t>
            </a:r>
          </a:p>
          <a:p>
            <a:pPr marL="285750" indent="-285750">
              <a:lnSpc>
                <a:spcPct val="90000"/>
              </a:lnSpc>
              <a:spcBef>
                <a:spcPts val="1000"/>
              </a:spcBef>
              <a:buFont typeface="Arial"/>
              <a:buChar char="•"/>
            </a:pPr>
            <a:r>
              <a:rPr lang="en-US" sz="1600" dirty="0">
                <a:cs typeface="Calibri"/>
              </a:rPr>
              <a:t>Returns and exchanges</a:t>
            </a:r>
          </a:p>
          <a:p>
            <a:pPr marL="285750" indent="-285750">
              <a:lnSpc>
                <a:spcPct val="90000"/>
              </a:lnSpc>
              <a:spcBef>
                <a:spcPts val="1000"/>
              </a:spcBef>
              <a:buFont typeface="Arial"/>
              <a:buChar char="•"/>
            </a:pPr>
            <a:r>
              <a:rPr lang="en-US" sz="1600" dirty="0">
                <a:cs typeface="Calibri"/>
              </a:rPr>
              <a:t>Alerts and notifications</a:t>
            </a:r>
          </a:p>
        </p:txBody>
      </p:sp>
      <p:sp>
        <p:nvSpPr>
          <p:cNvPr id="45" name="TextBox 44">
            <a:extLst>
              <a:ext uri="{FF2B5EF4-FFF2-40B4-BE49-F238E27FC236}">
                <a16:creationId xmlns:a16="http://schemas.microsoft.com/office/drawing/2014/main" xmlns="" id="{C91F06A5-BA1A-FA58-D07B-C20BFA8D72CB}"/>
              </a:ext>
            </a:extLst>
          </p:cNvPr>
          <p:cNvSpPr txBox="1"/>
          <p:nvPr/>
        </p:nvSpPr>
        <p:spPr>
          <a:xfrm>
            <a:off x="4427147" y="1761877"/>
            <a:ext cx="3334657" cy="28561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sz="1600" dirty="0">
                <a:solidFill>
                  <a:srgbClr val="FF0000"/>
                </a:solidFill>
                <a:highlight>
                  <a:srgbClr val="FFFF00"/>
                </a:highlight>
                <a:cs typeface="Calibri"/>
              </a:rPr>
              <a:t>Business Analysis and Decision Making</a:t>
            </a:r>
          </a:p>
          <a:p>
            <a:pPr marL="285750" indent="-285750">
              <a:lnSpc>
                <a:spcPct val="90000"/>
              </a:lnSpc>
              <a:spcBef>
                <a:spcPts val="1000"/>
              </a:spcBef>
              <a:buFont typeface="Arial"/>
              <a:buChar char="•"/>
            </a:pPr>
            <a:r>
              <a:rPr lang="en-US" sz="1600" dirty="0">
                <a:solidFill>
                  <a:srgbClr val="000000"/>
                </a:solidFill>
                <a:cs typeface="Calibri"/>
              </a:rPr>
              <a:t>Data Gathering </a:t>
            </a:r>
          </a:p>
          <a:p>
            <a:pPr marL="285750" indent="-285750">
              <a:lnSpc>
                <a:spcPct val="90000"/>
              </a:lnSpc>
              <a:spcBef>
                <a:spcPts val="1000"/>
              </a:spcBef>
              <a:buFont typeface="Arial"/>
              <a:buChar char="•"/>
            </a:pPr>
            <a:r>
              <a:rPr lang="en-US" sz="1600" dirty="0">
                <a:solidFill>
                  <a:srgbClr val="000000"/>
                </a:solidFill>
                <a:cs typeface="Calibri"/>
              </a:rPr>
              <a:t>Business Process Modelling</a:t>
            </a:r>
          </a:p>
          <a:p>
            <a:pPr marL="285750" indent="-285750">
              <a:lnSpc>
                <a:spcPct val="90000"/>
              </a:lnSpc>
              <a:spcBef>
                <a:spcPts val="1000"/>
              </a:spcBef>
              <a:buFont typeface="Arial"/>
              <a:buChar char="•"/>
            </a:pPr>
            <a:r>
              <a:rPr lang="en-US" sz="1600" dirty="0">
                <a:solidFill>
                  <a:srgbClr val="000000"/>
                </a:solidFill>
                <a:cs typeface="Calibri"/>
              </a:rPr>
              <a:t>Stakeholder Collaboration</a:t>
            </a:r>
          </a:p>
          <a:p>
            <a:pPr marL="285750" indent="-285750">
              <a:lnSpc>
                <a:spcPct val="90000"/>
              </a:lnSpc>
              <a:spcBef>
                <a:spcPts val="1000"/>
              </a:spcBef>
              <a:buFont typeface="Arial"/>
              <a:buChar char="•"/>
            </a:pPr>
            <a:r>
              <a:rPr lang="en-US" sz="1600" dirty="0">
                <a:solidFill>
                  <a:srgbClr val="000000"/>
                </a:solidFill>
                <a:cs typeface="Calibri"/>
              </a:rPr>
              <a:t>Data Analysis </a:t>
            </a:r>
          </a:p>
          <a:p>
            <a:pPr marL="285750" indent="-285750">
              <a:lnSpc>
                <a:spcPct val="90000"/>
              </a:lnSpc>
              <a:spcBef>
                <a:spcPts val="1000"/>
              </a:spcBef>
              <a:buFont typeface="Arial"/>
              <a:buChar char="•"/>
            </a:pPr>
            <a:r>
              <a:rPr lang="en-US" sz="1600" dirty="0">
                <a:solidFill>
                  <a:srgbClr val="000000"/>
                </a:solidFill>
                <a:cs typeface="Calibri"/>
              </a:rPr>
              <a:t>Version Control and Configuration Management</a:t>
            </a:r>
          </a:p>
          <a:p>
            <a:pPr marL="285750" indent="-285750">
              <a:lnSpc>
                <a:spcPct val="90000"/>
              </a:lnSpc>
              <a:spcBef>
                <a:spcPts val="1000"/>
              </a:spcBef>
              <a:buFont typeface="Arial"/>
              <a:buChar char="•"/>
            </a:pPr>
            <a:r>
              <a:rPr lang="en-US" sz="1600" dirty="0">
                <a:solidFill>
                  <a:srgbClr val="000000"/>
                </a:solidFill>
                <a:cs typeface="Calibri"/>
              </a:rPr>
              <a:t>Reporting</a:t>
            </a:r>
          </a:p>
        </p:txBody>
      </p:sp>
      <p:pic>
        <p:nvPicPr>
          <p:cNvPr id="11" name="WhatsApp Video 2023-07-18 at 10.34.05 PM">
            <a:hlinkClick r:id="" action="ppaction://media"/>
            <a:extLst>
              <a:ext uri="{FF2B5EF4-FFF2-40B4-BE49-F238E27FC236}">
                <a16:creationId xmlns:a16="http://schemas.microsoft.com/office/drawing/2014/main" xmlns="" id="{C582D511-5C40-EA12-0194-52E231C359FC}"/>
              </a:ext>
            </a:extLst>
          </p:cNvPr>
          <p:cNvPicPr>
            <a:picLocks noChangeAspect="1"/>
          </p:cNvPicPr>
          <p:nvPr>
            <a:videoFile r:link="rId1"/>
            <p:extLst>
              <p:ext uri="{DAA4B4D4-6D71-4841-9C94-3DE7FCFB9230}">
                <p14:media xmlns:p14="http://schemas.microsoft.com/office/powerpoint/2010/main" xmlns="" r:embed="rId4"/>
              </p:ext>
            </p:extLst>
          </p:nvPr>
        </p:nvPicPr>
        <p:blipFill>
          <a:blip r:embed="rId5" cstate="print"/>
          <a:stretch>
            <a:fillRect/>
          </a:stretch>
        </p:blipFill>
        <p:spPr>
          <a:xfrm>
            <a:off x="8803912" y="4256133"/>
            <a:ext cx="3170238" cy="2438400"/>
          </a:xfrm>
          <a:prstGeom prst="rect">
            <a:avLst/>
          </a:prstGeom>
          <a:ln>
            <a:noFill/>
          </a:ln>
          <a:effectLst>
            <a:softEdge rad="112500"/>
          </a:effectLst>
        </p:spPr>
      </p:pic>
    </p:spTree>
    <p:extLst>
      <p:ext uri="{BB962C8B-B14F-4D97-AF65-F5344CB8AC3E}">
        <p14:creationId xmlns:p14="http://schemas.microsoft.com/office/powerpoint/2010/main" xmlns="" val="349971547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34"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5" presetClass="emph" presetSubtype="0" grpId="0" nodeType="clickEffect">
                                  <p:stCondLst>
                                    <p:cond delay="0"/>
                                  </p:stCondLst>
                                  <p:iterate type="lt">
                                    <p:tmAbs val="25"/>
                                  </p:iterate>
                                  <p:childTnLst>
                                    <p:set>
                                      <p:cBhvr override="childStyle">
                                        <p:cTn id="10" dur="indefinite"/>
                                        <p:tgtEl>
                                          <p:spTgt spid="2"/>
                                        </p:tgtEl>
                                        <p:attrNameLst>
                                          <p:attrName>style.fontWeight</p:attrName>
                                        </p:attrNameLst>
                                      </p:cBhvr>
                                      <p:to>
                                        <p:strVal val="bold"/>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3">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3">
                                            <p:txEl>
                                              <p:pRg st="6" end="6"/>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3">
                                            <p:txEl>
                                              <p:pRg st="7" end="7"/>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5">
                                            <p:txEl>
                                              <p:pRg st="0" end="0"/>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5">
                                            <p:txEl>
                                              <p:pRg st="1" end="1"/>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45">
                                            <p:txEl>
                                              <p:pRg st="2" end="2"/>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5">
                                            <p:txEl>
                                              <p:pRg st="3" end="3"/>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45">
                                            <p:txEl>
                                              <p:pRg st="4" end="4"/>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45">
                                            <p:txEl>
                                              <p:pRg st="5" end="5"/>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45">
                                            <p:txEl>
                                              <p:pRg st="6" end="6"/>
                                            </p:txEl>
                                          </p:spTgt>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8">
                                            <p:txEl>
                                              <p:pRg st="0" end="0"/>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8">
                                            <p:txEl>
                                              <p:pRg st="1" end="1"/>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8">
                                            <p:txEl>
                                              <p:pRg st="2" end="2"/>
                                            </p:txEl>
                                          </p:spTgt>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38">
                                            <p:txEl>
                                              <p:pRg st="3" end="3"/>
                                            </p:txEl>
                                          </p:spTgt>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38">
                                            <p:txEl>
                                              <p:pRg st="4" end="4"/>
                                            </p:txEl>
                                          </p:spTgt>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3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91" fill="hold" display="0">
                  <p:stCondLst>
                    <p:cond delay="indefinite"/>
                  </p:stCondLst>
                </p:cTn>
                <p:tgtEl>
                  <p:spTgt spid="11"/>
                </p:tgtEl>
              </p:cMediaNode>
            </p:video>
            <p:seq concurrent="1" nextAc="seek">
              <p:cTn id="92" restart="whenNotActive" fill="hold" evtFilter="cancelBubble" nodeType="interactiveSeq">
                <p:stCondLst>
                  <p:cond evt="onClick" delay="0">
                    <p:tgtEl>
                      <p:spTgt spid="11"/>
                    </p:tgtEl>
                  </p:cond>
                </p:stCondLst>
                <p:endSync evt="end" delay="0">
                  <p:rtn val="all"/>
                </p:endSync>
                <p:childTnLst>
                  <p:par>
                    <p:cTn id="93" fill="hold">
                      <p:stCondLst>
                        <p:cond delay="0"/>
                      </p:stCondLst>
                      <p:childTnLst>
                        <p:par>
                          <p:cTn id="94" fill="hold">
                            <p:stCondLst>
                              <p:cond delay="0"/>
                            </p:stCondLst>
                            <p:childTnLst>
                              <p:par>
                                <p:cTn id="95" presetID="2" presetClass="mediacall" presetSubtype="0" fill="hold" nodeType="clickEffect">
                                  <p:stCondLst>
                                    <p:cond delay="0"/>
                                  </p:stCondLst>
                                  <p:childTnLst>
                                    <p:cmd type="call" cmd="togglePause">
                                      <p:cBhvr>
                                        <p:cTn id="96" dur="1" fill="hold"/>
                                        <p:tgtEl>
                                          <p:spTgt spid="11"/>
                                        </p:tgtEl>
                                      </p:cBhvr>
                                    </p:cmd>
                                  </p:childTnLst>
                                </p:cTn>
                              </p:par>
                            </p:childTnLst>
                          </p:cTn>
                        </p:par>
                      </p:childTnLst>
                    </p:cTn>
                  </p:par>
                </p:childTnLst>
              </p:cTn>
              <p:nextCondLst>
                <p:cond evt="onClick" delay="0">
                  <p:tgtEl>
                    <p:spTgt spid="11"/>
                  </p:tgtEl>
                </p:cond>
              </p:nextCondLst>
            </p:seq>
          </p:childTnLst>
        </p:cTn>
      </p:par>
    </p:tnLst>
    <p:bldLst>
      <p:bldP spid="2" grpId="0"/>
      <p:bldP spid="38" grpId="0" build="p"/>
      <p:bldP spid="43" grpId="0" build="p"/>
      <p:bldP spid="4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74000">
              <a:schemeClr val="bg2"/>
            </a:gs>
            <a:gs pos="0">
              <a:schemeClr val="bg1">
                <a:lumMod val="85000"/>
              </a:schemeClr>
            </a:gs>
            <a:gs pos="58016">
              <a:schemeClr val="bg1">
                <a:lumMod val="75000"/>
              </a:schemeClr>
            </a:gs>
            <a:gs pos="100000">
              <a:schemeClr val="bg1">
                <a:lumMod val="7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8D8111-CB06-9295-A472-2A2D247B9951}"/>
              </a:ext>
            </a:extLst>
          </p:cNvPr>
          <p:cNvSpPr>
            <a:spLocks noGrp="1"/>
          </p:cNvSpPr>
          <p:nvPr>
            <p:ph type="title"/>
          </p:nvPr>
        </p:nvSpPr>
        <p:spPr>
          <a:xfrm>
            <a:off x="838199" y="365125"/>
            <a:ext cx="9773093" cy="2409072"/>
          </a:xfrm>
        </p:spPr>
        <p:txBody>
          <a:bodyPr>
            <a:noAutofit/>
          </a:bodyPr>
          <a:lstStyle/>
          <a:p>
            <a:r>
              <a:rPr lang="en-US" sz="3600" dirty="0">
                <a:latin typeface="Algerian" panose="04020705040A02060702" pitchFamily="82" charset="0"/>
                <a:cs typeface="Calibri Light"/>
              </a:rPr>
              <a:t>Software Model and Design </a:t>
            </a:r>
            <a:r>
              <a:rPr lang="en-US" sz="3600" dirty="0" smtClean="0">
                <a:latin typeface="Algerian" panose="04020705040A02060702" pitchFamily="82" charset="0"/>
                <a:cs typeface="Calibri Light"/>
              </a:rPr>
              <a:t>Model USED</a:t>
            </a:r>
            <a:endParaRPr lang="en-US" sz="3600" dirty="0">
              <a:latin typeface="Algerian" panose="04020705040A02060702" pitchFamily="82" charset="0"/>
              <a:cs typeface="Calibri Light"/>
            </a:endParaRPr>
          </a:p>
        </p:txBody>
      </p:sp>
      <p:sp>
        <p:nvSpPr>
          <p:cNvPr id="3" name="Content Placeholder 2">
            <a:extLst>
              <a:ext uri="{FF2B5EF4-FFF2-40B4-BE49-F238E27FC236}">
                <a16:creationId xmlns:a16="http://schemas.microsoft.com/office/drawing/2014/main" xmlns="" id="{2EC55159-D823-C456-D0EC-12E62AFE4F87}"/>
              </a:ext>
            </a:extLst>
          </p:cNvPr>
          <p:cNvSpPr>
            <a:spLocks noGrp="1"/>
          </p:cNvSpPr>
          <p:nvPr>
            <p:ph idx="1"/>
          </p:nvPr>
        </p:nvSpPr>
        <p:spPr>
          <a:xfrm>
            <a:off x="3780651" y="3189454"/>
            <a:ext cx="3206262" cy="1834661"/>
          </a:xfrm>
        </p:spPr>
        <p:txBody>
          <a:bodyPr>
            <a:normAutofit fontScale="92500"/>
          </a:bodyPr>
          <a:lstStyle/>
          <a:p>
            <a:pPr marL="342900" indent="-342900">
              <a:buFont typeface="+mj-lt"/>
              <a:buAutoNum type="arabicPeriod"/>
            </a:pPr>
            <a:r>
              <a:rPr lang="en-IN" sz="1800" dirty="0">
                <a:latin typeface="Arial" panose="020B0604020202020204" pitchFamily="34" charset="0"/>
                <a:cs typeface="Arial" panose="020B0604020202020204" pitchFamily="34" charset="0"/>
              </a:rPr>
              <a:t>Software Model:</a:t>
            </a:r>
          </a:p>
          <a:p>
            <a:pPr marL="0" indent="0">
              <a:buNone/>
            </a:pPr>
            <a:r>
              <a:rPr lang="en-IN" sz="1800" dirty="0">
                <a:latin typeface="Arial" panose="020B0604020202020204" pitchFamily="34" charset="0"/>
                <a:cs typeface="Arial" panose="020B0604020202020204" pitchFamily="34" charset="0"/>
              </a:rPr>
              <a:t>                   Iterative Model</a:t>
            </a:r>
          </a:p>
          <a:p>
            <a:pPr marL="0" indent="0">
              <a:buNone/>
            </a:pPr>
            <a:r>
              <a:rPr lang="en-IN" sz="1800" dirty="0">
                <a:latin typeface="Arial" panose="020B0604020202020204" pitchFamily="34" charset="0"/>
                <a:cs typeface="Arial" panose="020B0604020202020204" pitchFamily="34" charset="0"/>
              </a:rPr>
              <a:t>2.   Design Model:</a:t>
            </a:r>
          </a:p>
          <a:p>
            <a:pPr marL="0" indent="0">
              <a:buNone/>
            </a:pPr>
            <a:r>
              <a:rPr lang="en-IN" sz="1800" dirty="0">
                <a:latin typeface="Arial" panose="020B0604020202020204" pitchFamily="34" charset="0"/>
                <a:cs typeface="Arial" panose="020B0604020202020204" pitchFamily="34" charset="0"/>
              </a:rPr>
              <a:t>                   Data Flow Model</a:t>
            </a:r>
          </a:p>
          <a:p>
            <a:pPr marL="0" indent="0">
              <a:buNone/>
            </a:pPr>
            <a:r>
              <a:rPr lang="en-IN" sz="1800" dirty="0">
                <a:latin typeface="Arial" panose="020B0604020202020204" pitchFamily="34" charset="0"/>
                <a:cs typeface="Arial" panose="020B0604020202020204" pitchFamily="34" charset="0"/>
              </a:rPr>
              <a:t>                   Call-Return Model</a:t>
            </a:r>
          </a:p>
        </p:txBody>
      </p:sp>
    </p:spTree>
    <p:extLst>
      <p:ext uri="{BB962C8B-B14F-4D97-AF65-F5344CB8AC3E}">
        <p14:creationId xmlns:p14="http://schemas.microsoft.com/office/powerpoint/2010/main" xmlns="" val="49678515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randombar(horizontal)">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descr="111.jpg"/>
          <p:cNvPicPr>
            <a:picLocks noChangeAspect="1"/>
          </p:cNvPicPr>
          <p:nvPr/>
        </p:nvPicPr>
        <p:blipFill>
          <a:blip r:embed="rId3" cstate="print">
            <a:lum contrast="-83000"/>
          </a:blip>
          <a:stretch>
            <a:fillRect/>
          </a:stretch>
        </p:blipFill>
        <p:spPr>
          <a:xfrm>
            <a:off x="5992678" y="3355383"/>
            <a:ext cx="6199322" cy="3502617"/>
          </a:xfrm>
          <a:prstGeom prst="rect">
            <a:avLst/>
          </a:prstGeom>
        </p:spPr>
      </p:pic>
      <p:pic>
        <p:nvPicPr>
          <p:cNvPr id="37" name="Picture 36" descr="114.jpg"/>
          <p:cNvPicPr>
            <a:picLocks noChangeAspect="1"/>
          </p:cNvPicPr>
          <p:nvPr/>
        </p:nvPicPr>
        <p:blipFill>
          <a:blip r:embed="rId4" cstate="print">
            <a:lum bright="-1000" contrast="-83000"/>
          </a:blip>
          <a:stretch>
            <a:fillRect/>
          </a:stretch>
        </p:blipFill>
        <p:spPr>
          <a:xfrm>
            <a:off x="0" y="3262393"/>
            <a:ext cx="6044339" cy="3595607"/>
          </a:xfrm>
          <a:prstGeom prst="rect">
            <a:avLst/>
          </a:prstGeom>
        </p:spPr>
      </p:pic>
      <p:pic>
        <p:nvPicPr>
          <p:cNvPr id="34" name="Picture 33" descr="113.jpg"/>
          <p:cNvPicPr>
            <a:picLocks noChangeAspect="1"/>
          </p:cNvPicPr>
          <p:nvPr/>
        </p:nvPicPr>
        <p:blipFill>
          <a:blip r:embed="rId5" cstate="print">
            <a:lum contrast="-83000"/>
          </a:blip>
          <a:stretch>
            <a:fillRect/>
          </a:stretch>
        </p:blipFill>
        <p:spPr>
          <a:xfrm>
            <a:off x="0" y="0"/>
            <a:ext cx="5997844" cy="3324387"/>
          </a:xfrm>
          <a:prstGeom prst="rect">
            <a:avLst/>
          </a:prstGeom>
        </p:spPr>
      </p:pic>
      <p:pic>
        <p:nvPicPr>
          <p:cNvPr id="33" name="Picture 32" descr="112.jpg"/>
          <p:cNvPicPr>
            <a:picLocks noChangeAspect="1"/>
          </p:cNvPicPr>
          <p:nvPr/>
        </p:nvPicPr>
        <p:blipFill>
          <a:blip r:embed="rId6" cstate="print">
            <a:lum contrast="-83000"/>
          </a:blip>
          <a:stretch>
            <a:fillRect/>
          </a:stretch>
        </p:blipFill>
        <p:spPr>
          <a:xfrm>
            <a:off x="5997844" y="0"/>
            <a:ext cx="6194156" cy="3487119"/>
          </a:xfrm>
          <a:prstGeom prst="rect">
            <a:avLst/>
          </a:prstGeom>
        </p:spPr>
      </p:pic>
      <p:sp>
        <p:nvSpPr>
          <p:cNvPr id="8" name="TextBox 7">
            <a:extLst>
              <a:ext uri="{FF2B5EF4-FFF2-40B4-BE49-F238E27FC236}">
                <a16:creationId xmlns:a16="http://schemas.microsoft.com/office/drawing/2014/main" xmlns="" id="{6A0DC07D-181F-4B08-A889-371C48874674}"/>
              </a:ext>
            </a:extLst>
          </p:cNvPr>
          <p:cNvSpPr txBox="1"/>
          <p:nvPr/>
        </p:nvSpPr>
        <p:spPr>
          <a:xfrm>
            <a:off x="556511" y="2526371"/>
            <a:ext cx="152614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dirty="0"/>
              <a:t>Start</a:t>
            </a:r>
          </a:p>
        </p:txBody>
      </p:sp>
      <p:sp>
        <p:nvSpPr>
          <p:cNvPr id="9" name="TextBox 8">
            <a:extLst>
              <a:ext uri="{FF2B5EF4-FFF2-40B4-BE49-F238E27FC236}">
                <a16:creationId xmlns:a16="http://schemas.microsoft.com/office/drawing/2014/main" xmlns="" id="{C2AE6ABF-E03B-8374-D3FB-6B0722B81445}"/>
              </a:ext>
            </a:extLst>
          </p:cNvPr>
          <p:cNvSpPr txBox="1"/>
          <p:nvPr/>
        </p:nvSpPr>
        <p:spPr>
          <a:xfrm>
            <a:off x="2810761" y="2387871"/>
            <a:ext cx="1526146"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dirty="0"/>
              <a:t>Define Requirements</a:t>
            </a:r>
          </a:p>
        </p:txBody>
      </p:sp>
      <p:sp>
        <p:nvSpPr>
          <p:cNvPr id="10" name="TextBox 9">
            <a:extLst>
              <a:ext uri="{FF2B5EF4-FFF2-40B4-BE49-F238E27FC236}">
                <a16:creationId xmlns:a16="http://schemas.microsoft.com/office/drawing/2014/main" xmlns="" id="{05199CC8-5BE5-B96E-5C50-3F74DAB0E453}"/>
              </a:ext>
            </a:extLst>
          </p:cNvPr>
          <p:cNvSpPr txBox="1"/>
          <p:nvPr/>
        </p:nvSpPr>
        <p:spPr>
          <a:xfrm>
            <a:off x="4915650" y="2387870"/>
            <a:ext cx="1598054"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dirty="0"/>
              <a:t>Design Goods Stock System</a:t>
            </a:r>
          </a:p>
        </p:txBody>
      </p:sp>
      <p:sp>
        <p:nvSpPr>
          <p:cNvPr id="11" name="TextBox 10">
            <a:extLst>
              <a:ext uri="{FF2B5EF4-FFF2-40B4-BE49-F238E27FC236}">
                <a16:creationId xmlns:a16="http://schemas.microsoft.com/office/drawing/2014/main" xmlns="" id="{63D98C60-F6C3-F0DE-FAD0-3FC9A538318D}"/>
              </a:ext>
            </a:extLst>
          </p:cNvPr>
          <p:cNvSpPr txBox="1"/>
          <p:nvPr/>
        </p:nvSpPr>
        <p:spPr>
          <a:xfrm>
            <a:off x="7220254" y="2382513"/>
            <a:ext cx="1526146"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dirty="0"/>
              <a:t>Design CRM Software</a:t>
            </a:r>
          </a:p>
        </p:txBody>
      </p:sp>
      <p:sp>
        <p:nvSpPr>
          <p:cNvPr id="12" name="TextBox 11">
            <a:extLst>
              <a:ext uri="{FF2B5EF4-FFF2-40B4-BE49-F238E27FC236}">
                <a16:creationId xmlns:a16="http://schemas.microsoft.com/office/drawing/2014/main" xmlns="" id="{9C7EEA5E-222B-F368-3580-68ADD577494D}"/>
              </a:ext>
            </a:extLst>
          </p:cNvPr>
          <p:cNvSpPr txBox="1"/>
          <p:nvPr/>
        </p:nvSpPr>
        <p:spPr>
          <a:xfrm>
            <a:off x="9325859" y="2244013"/>
            <a:ext cx="2088346" cy="92333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dirty="0"/>
              <a:t>Analyse Business System(using External software)</a:t>
            </a:r>
          </a:p>
        </p:txBody>
      </p:sp>
      <p:sp>
        <p:nvSpPr>
          <p:cNvPr id="13" name="TextBox 12">
            <a:extLst>
              <a:ext uri="{FF2B5EF4-FFF2-40B4-BE49-F238E27FC236}">
                <a16:creationId xmlns:a16="http://schemas.microsoft.com/office/drawing/2014/main" xmlns="" id="{9C082814-389E-1E9A-7B05-C7AC3EF855F1}"/>
              </a:ext>
            </a:extLst>
          </p:cNvPr>
          <p:cNvSpPr txBox="1"/>
          <p:nvPr/>
        </p:nvSpPr>
        <p:spPr>
          <a:xfrm>
            <a:off x="9606959" y="4029665"/>
            <a:ext cx="1526146"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dirty="0"/>
              <a:t>Implement System</a:t>
            </a:r>
          </a:p>
        </p:txBody>
      </p:sp>
      <p:sp>
        <p:nvSpPr>
          <p:cNvPr id="14" name="TextBox 13">
            <a:extLst>
              <a:ext uri="{FF2B5EF4-FFF2-40B4-BE49-F238E27FC236}">
                <a16:creationId xmlns:a16="http://schemas.microsoft.com/office/drawing/2014/main" xmlns="" id="{0356ABB8-1C6D-A086-689F-6F6C98671A64}"/>
              </a:ext>
            </a:extLst>
          </p:cNvPr>
          <p:cNvSpPr txBox="1"/>
          <p:nvPr/>
        </p:nvSpPr>
        <p:spPr>
          <a:xfrm>
            <a:off x="7163104" y="4029665"/>
            <a:ext cx="1526146"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dirty="0"/>
              <a:t>Test and Debug</a:t>
            </a:r>
          </a:p>
        </p:txBody>
      </p:sp>
      <p:sp>
        <p:nvSpPr>
          <p:cNvPr id="15" name="TextBox 14">
            <a:extLst>
              <a:ext uri="{FF2B5EF4-FFF2-40B4-BE49-F238E27FC236}">
                <a16:creationId xmlns:a16="http://schemas.microsoft.com/office/drawing/2014/main" xmlns="" id="{5CA7736A-97DF-9A8A-1E85-5BB8DE2D8698}"/>
              </a:ext>
            </a:extLst>
          </p:cNvPr>
          <p:cNvSpPr txBox="1"/>
          <p:nvPr/>
        </p:nvSpPr>
        <p:spPr>
          <a:xfrm>
            <a:off x="4915650" y="4029664"/>
            <a:ext cx="1526146"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dirty="0"/>
              <a:t>Deploy System</a:t>
            </a:r>
          </a:p>
        </p:txBody>
      </p:sp>
      <p:sp>
        <p:nvSpPr>
          <p:cNvPr id="16" name="TextBox 15">
            <a:extLst>
              <a:ext uri="{FF2B5EF4-FFF2-40B4-BE49-F238E27FC236}">
                <a16:creationId xmlns:a16="http://schemas.microsoft.com/office/drawing/2014/main" xmlns="" id="{AA354A23-E808-8ADF-E905-145E3CC15CAB}"/>
              </a:ext>
            </a:extLst>
          </p:cNvPr>
          <p:cNvSpPr txBox="1"/>
          <p:nvPr/>
        </p:nvSpPr>
        <p:spPr>
          <a:xfrm>
            <a:off x="2668196" y="4168163"/>
            <a:ext cx="152614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dirty="0"/>
              <a:t>End</a:t>
            </a:r>
          </a:p>
        </p:txBody>
      </p:sp>
      <p:cxnSp>
        <p:nvCxnSpPr>
          <p:cNvPr id="17" name="Straight Arrow Connector 16">
            <a:extLst>
              <a:ext uri="{FF2B5EF4-FFF2-40B4-BE49-F238E27FC236}">
                <a16:creationId xmlns:a16="http://schemas.microsoft.com/office/drawing/2014/main" xmlns="" id="{0B4C8B71-BD4F-DCE2-7BF4-B293C250EE1E}"/>
              </a:ext>
            </a:extLst>
          </p:cNvPr>
          <p:cNvCxnSpPr>
            <a:stCxn id="8" idx="3"/>
            <a:endCxn id="9" idx="1"/>
          </p:cNvCxnSpPr>
          <p:nvPr/>
        </p:nvCxnSpPr>
        <p:spPr>
          <a:xfrm>
            <a:off x="2082657" y="2711037"/>
            <a:ext cx="728104" cy="0"/>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xmlns="" id="{0D8E9F41-21D1-A969-0097-B72D999B6E1E}"/>
              </a:ext>
            </a:extLst>
          </p:cNvPr>
          <p:cNvCxnSpPr>
            <a:stCxn id="9" idx="3"/>
            <a:endCxn id="10" idx="1"/>
          </p:cNvCxnSpPr>
          <p:nvPr/>
        </p:nvCxnSpPr>
        <p:spPr>
          <a:xfrm flipV="1">
            <a:off x="4336907" y="2711036"/>
            <a:ext cx="578743" cy="1"/>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xmlns="" id="{3409905A-54D4-74D1-C706-69497B38449B}"/>
              </a:ext>
            </a:extLst>
          </p:cNvPr>
          <p:cNvCxnSpPr>
            <a:cxnSpLocks/>
          </p:cNvCxnSpPr>
          <p:nvPr/>
        </p:nvCxnSpPr>
        <p:spPr>
          <a:xfrm flipV="1">
            <a:off x="6513704" y="2705677"/>
            <a:ext cx="706550" cy="5357"/>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xmlns="" id="{FBAAD447-5DF5-A0FB-85F8-75B25BC393AC}"/>
              </a:ext>
            </a:extLst>
          </p:cNvPr>
          <p:cNvCxnSpPr>
            <a:cxnSpLocks/>
          </p:cNvCxnSpPr>
          <p:nvPr/>
        </p:nvCxnSpPr>
        <p:spPr>
          <a:xfrm flipV="1">
            <a:off x="8746400" y="2705676"/>
            <a:ext cx="579459" cy="1"/>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xmlns="" id="{9BF046B0-E40F-40B8-D0FF-EB5C6FAEB718}"/>
              </a:ext>
            </a:extLst>
          </p:cNvPr>
          <p:cNvCxnSpPr>
            <a:cxnSpLocks/>
          </p:cNvCxnSpPr>
          <p:nvPr/>
        </p:nvCxnSpPr>
        <p:spPr>
          <a:xfrm>
            <a:off x="11414205" y="2705676"/>
            <a:ext cx="469900" cy="0"/>
          </a:xfrm>
          <a:prstGeom prst="line">
            <a:avLst/>
          </a:prstGeom>
          <a:ln w="9525"/>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xmlns="" id="{2054F5C9-D99B-3F3E-CD42-DEF33B5E050A}"/>
              </a:ext>
            </a:extLst>
          </p:cNvPr>
          <p:cNvCxnSpPr/>
          <p:nvPr/>
        </p:nvCxnSpPr>
        <p:spPr>
          <a:xfrm>
            <a:off x="11884105" y="2705676"/>
            <a:ext cx="0" cy="1669158"/>
          </a:xfrm>
          <a:prstGeom prst="line">
            <a:avLst/>
          </a:prstGeom>
          <a:ln w="9525"/>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xmlns="" id="{26DBABEA-AA42-210F-04D2-222777380ACC}"/>
              </a:ext>
            </a:extLst>
          </p:cNvPr>
          <p:cNvCxnSpPr>
            <a:cxnSpLocks/>
          </p:cNvCxnSpPr>
          <p:nvPr/>
        </p:nvCxnSpPr>
        <p:spPr>
          <a:xfrm flipH="1">
            <a:off x="11133105" y="4352828"/>
            <a:ext cx="751000" cy="1"/>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xmlns="" id="{D542E301-8630-1535-8370-82DA6E3E7636}"/>
              </a:ext>
            </a:extLst>
          </p:cNvPr>
          <p:cNvCxnSpPr>
            <a:cxnSpLocks/>
          </p:cNvCxnSpPr>
          <p:nvPr/>
        </p:nvCxnSpPr>
        <p:spPr>
          <a:xfrm flipH="1">
            <a:off x="8689250" y="4352829"/>
            <a:ext cx="917709" cy="0"/>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xmlns="" id="{3E8B1E22-B4C4-15E7-C1B4-2B5D70E6D3D3}"/>
              </a:ext>
            </a:extLst>
          </p:cNvPr>
          <p:cNvCxnSpPr>
            <a:stCxn id="14" idx="1"/>
            <a:endCxn id="15" idx="3"/>
          </p:cNvCxnSpPr>
          <p:nvPr/>
        </p:nvCxnSpPr>
        <p:spPr>
          <a:xfrm flipH="1" flipV="1">
            <a:off x="6441796" y="4352830"/>
            <a:ext cx="721308" cy="1"/>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xmlns="" id="{C4AEC417-19D1-AD44-2264-E3FBC956FDFB}"/>
              </a:ext>
            </a:extLst>
          </p:cNvPr>
          <p:cNvCxnSpPr>
            <a:stCxn id="15" idx="1"/>
            <a:endCxn id="16" idx="3"/>
          </p:cNvCxnSpPr>
          <p:nvPr/>
        </p:nvCxnSpPr>
        <p:spPr>
          <a:xfrm flipH="1" flipV="1">
            <a:off x="4194342" y="4352829"/>
            <a:ext cx="721308" cy="1"/>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xmlns="" id="{F4833F61-6CBE-485C-D730-452820C65373}"/>
              </a:ext>
            </a:extLst>
          </p:cNvPr>
          <p:cNvCxnSpPr>
            <a:stCxn id="10" idx="0"/>
          </p:cNvCxnSpPr>
          <p:nvPr/>
        </p:nvCxnSpPr>
        <p:spPr>
          <a:xfrm flipH="1" flipV="1">
            <a:off x="5705555" y="1836773"/>
            <a:ext cx="9122" cy="551097"/>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xmlns="" id="{D970E4B8-3D60-3A15-4161-9636A7870D2B}"/>
              </a:ext>
            </a:extLst>
          </p:cNvPr>
          <p:cNvCxnSpPr>
            <a:cxnSpLocks/>
          </p:cNvCxnSpPr>
          <p:nvPr/>
        </p:nvCxnSpPr>
        <p:spPr>
          <a:xfrm flipH="1">
            <a:off x="3573834" y="1836773"/>
            <a:ext cx="2140843" cy="0"/>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xmlns="" id="{D68E76B1-7C5B-53D3-0026-267A9F9D74F6}"/>
              </a:ext>
            </a:extLst>
          </p:cNvPr>
          <p:cNvCxnSpPr>
            <a:cxnSpLocks/>
          </p:cNvCxnSpPr>
          <p:nvPr/>
        </p:nvCxnSpPr>
        <p:spPr>
          <a:xfrm>
            <a:off x="3573834" y="1836773"/>
            <a:ext cx="0" cy="557448"/>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1826095262"/>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74000">
              <a:schemeClr val="bg2"/>
            </a:gs>
            <a:gs pos="0">
              <a:schemeClr val="bg1">
                <a:lumMod val="85000"/>
              </a:schemeClr>
            </a:gs>
            <a:gs pos="58016">
              <a:schemeClr val="bg1">
                <a:lumMod val="75000"/>
              </a:schemeClr>
            </a:gs>
            <a:gs pos="100000">
              <a:schemeClr val="bg1">
                <a:lumMod val="75000"/>
              </a:schemeClr>
            </a:gs>
          </a:gsLst>
          <a:lin ang="5400000" scaled="1"/>
        </a:gra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xmlns="" id="{A4AC5506-6312-4701-8D3C-40187889A94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xmlns="" id="{04F7B008-1B31-8292-092B-19EEECBCA191}"/>
              </a:ext>
            </a:extLst>
          </p:cNvPr>
          <p:cNvSpPr>
            <a:spLocks noGrp="1"/>
          </p:cNvSpPr>
          <p:nvPr>
            <p:ph type="title"/>
          </p:nvPr>
        </p:nvSpPr>
        <p:spPr>
          <a:xfrm>
            <a:off x="556532" y="643467"/>
            <a:ext cx="11210925" cy="744836"/>
          </a:xfrm>
        </p:spPr>
        <p:txBody>
          <a:bodyPr>
            <a:normAutofit/>
          </a:bodyPr>
          <a:lstStyle/>
          <a:p>
            <a:pPr algn="ctr"/>
            <a:r>
              <a:rPr lang="en-US" sz="3200" dirty="0">
                <a:solidFill>
                  <a:schemeClr val="bg1"/>
                </a:solidFill>
                <a:ea typeface="Calibri Light"/>
                <a:cs typeface="Calibri Light"/>
              </a:rPr>
              <a:t>Goods Stock Management Software Outline</a:t>
            </a:r>
          </a:p>
        </p:txBody>
      </p:sp>
      <p:pic>
        <p:nvPicPr>
          <p:cNvPr id="8" name="Picture 9" descr="A diagram of a data flow&#10;&#10;Description automatically generated">
            <a:extLst>
              <a:ext uri="{FF2B5EF4-FFF2-40B4-BE49-F238E27FC236}">
                <a16:creationId xmlns:a16="http://schemas.microsoft.com/office/drawing/2014/main" xmlns="" id="{FFBAEA8E-F787-A2ED-460A-86AF7CB59918}"/>
              </a:ext>
            </a:extLst>
          </p:cNvPr>
          <p:cNvPicPr>
            <a:picLocks noChangeAspect="1"/>
          </p:cNvPicPr>
          <p:nvPr/>
        </p:nvPicPr>
        <p:blipFill rotWithShape="1">
          <a:blip r:embed="rId2" cstate="print"/>
          <a:srcRect t="2301" b="6235"/>
          <a:stretch/>
        </p:blipFill>
        <p:spPr>
          <a:xfrm>
            <a:off x="261552" y="1675227"/>
            <a:ext cx="11505905" cy="4531021"/>
          </a:xfrm>
          <a:prstGeom prst="rect">
            <a:avLst/>
          </a:prstGeom>
        </p:spPr>
      </p:pic>
    </p:spTree>
    <p:extLst>
      <p:ext uri="{BB962C8B-B14F-4D97-AF65-F5344CB8AC3E}">
        <p14:creationId xmlns:p14="http://schemas.microsoft.com/office/powerpoint/2010/main" xmlns="" val="134344425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horizontal)">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mph" presetSubtype="0" fill="hold" grpId="0" nodeType="clickEffect">
                                  <p:stCondLst>
                                    <p:cond delay="0"/>
                                  </p:stCondLst>
                                  <p:childTnLst>
                                    <p:animScale>
                                      <p:cBhvr>
                                        <p:cTn id="11" dur="2000" fill="hold"/>
                                        <p:tgtEl>
                                          <p:spTgt spid="5"/>
                                        </p:tgtEl>
                                      </p:cBhvr>
                                      <p:by x="150000" y="150000"/>
                                    </p:animScale>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bg1">
                <a:lumMod val="85000"/>
              </a:schemeClr>
            </a:gs>
            <a:gs pos="74000">
              <a:schemeClr val="bg2"/>
            </a:gs>
            <a:gs pos="0">
              <a:schemeClr val="bg1">
                <a:lumMod val="85000"/>
              </a:schemeClr>
            </a:gs>
            <a:gs pos="58016">
              <a:schemeClr val="bg1">
                <a:lumMod val="75000"/>
              </a:schemeClr>
            </a:gs>
            <a:gs pos="100000">
              <a:schemeClr val="bg1">
                <a:lumMod val="75000"/>
              </a:schemeClr>
            </a:gs>
          </a:gsLst>
          <a:lin ang="5400000" scaled="1"/>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A4AC5506-6312-4701-8D3C-40187889A94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xmlns="" id="{505326B5-FADF-B181-181E-B053F1718070}"/>
              </a:ext>
            </a:extLst>
          </p:cNvPr>
          <p:cNvSpPr>
            <a:spLocks noGrp="1"/>
          </p:cNvSpPr>
          <p:nvPr>
            <p:ph type="title"/>
          </p:nvPr>
        </p:nvSpPr>
        <p:spPr>
          <a:xfrm>
            <a:off x="556532" y="643467"/>
            <a:ext cx="11210925" cy="744836"/>
          </a:xfrm>
        </p:spPr>
        <p:txBody>
          <a:bodyPr>
            <a:normAutofit/>
          </a:bodyPr>
          <a:lstStyle/>
          <a:p>
            <a:pPr algn="ctr"/>
            <a:r>
              <a:rPr lang="en-US" sz="3200" dirty="0">
                <a:solidFill>
                  <a:schemeClr val="bg1"/>
                </a:solidFill>
                <a:ea typeface="Calibri Light"/>
                <a:cs typeface="Calibri Light"/>
              </a:rPr>
              <a:t>Software Outline</a:t>
            </a:r>
          </a:p>
        </p:txBody>
      </p:sp>
      <p:pic>
        <p:nvPicPr>
          <p:cNvPr id="2" name="Picture 2" descr="A diagram of a company&#10;&#10;Description automatically generated">
            <a:extLst>
              <a:ext uri="{FF2B5EF4-FFF2-40B4-BE49-F238E27FC236}">
                <a16:creationId xmlns:a16="http://schemas.microsoft.com/office/drawing/2014/main" xmlns="" id="{744DB1FE-81F0-7994-DFE9-E12644112EC8}"/>
              </a:ext>
            </a:extLst>
          </p:cNvPr>
          <p:cNvPicPr>
            <a:picLocks noChangeAspect="1"/>
          </p:cNvPicPr>
          <p:nvPr/>
        </p:nvPicPr>
        <p:blipFill>
          <a:blip r:embed="rId2" cstate="print"/>
          <a:stretch>
            <a:fillRect/>
          </a:stretch>
        </p:blipFill>
        <p:spPr>
          <a:xfrm>
            <a:off x="1227128" y="1679947"/>
            <a:ext cx="7215210" cy="4667690"/>
          </a:xfrm>
          <a:prstGeom prst="rect">
            <a:avLst/>
          </a:prstGeom>
        </p:spPr>
      </p:pic>
      <p:sp>
        <p:nvSpPr>
          <p:cNvPr id="4" name="TextBox 3">
            <a:extLst>
              <a:ext uri="{FF2B5EF4-FFF2-40B4-BE49-F238E27FC236}">
                <a16:creationId xmlns:a16="http://schemas.microsoft.com/office/drawing/2014/main" xmlns="" id="{790B1304-4344-532C-7A46-FCC3C9559A10}"/>
              </a:ext>
            </a:extLst>
          </p:cNvPr>
          <p:cNvSpPr txBox="1"/>
          <p:nvPr/>
        </p:nvSpPr>
        <p:spPr>
          <a:xfrm>
            <a:off x="9201764" y="2345355"/>
            <a:ext cx="974956"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1200"/>
              <a:t>Customer &amp; CRM Data</a:t>
            </a:r>
          </a:p>
        </p:txBody>
      </p:sp>
      <p:sp>
        <p:nvSpPr>
          <p:cNvPr id="6" name="TextBox 5">
            <a:extLst>
              <a:ext uri="{FF2B5EF4-FFF2-40B4-BE49-F238E27FC236}">
                <a16:creationId xmlns:a16="http://schemas.microsoft.com/office/drawing/2014/main" xmlns="" id="{68628A9B-2151-8B5E-BC25-62152B808350}"/>
              </a:ext>
            </a:extLst>
          </p:cNvPr>
          <p:cNvSpPr txBox="1"/>
          <p:nvPr/>
        </p:nvSpPr>
        <p:spPr>
          <a:xfrm>
            <a:off x="9201763" y="3149131"/>
            <a:ext cx="974957"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1200"/>
              <a:t>Goods Stock Data</a:t>
            </a:r>
          </a:p>
        </p:txBody>
      </p:sp>
      <p:sp>
        <p:nvSpPr>
          <p:cNvPr id="7" name="TextBox 6">
            <a:extLst>
              <a:ext uri="{FF2B5EF4-FFF2-40B4-BE49-F238E27FC236}">
                <a16:creationId xmlns:a16="http://schemas.microsoft.com/office/drawing/2014/main" xmlns="" id="{14DD47C8-4A2E-A0B2-A0D0-D61A1146754A}"/>
              </a:ext>
            </a:extLst>
          </p:cNvPr>
          <p:cNvSpPr txBox="1"/>
          <p:nvPr/>
        </p:nvSpPr>
        <p:spPr>
          <a:xfrm>
            <a:off x="10679337" y="2624692"/>
            <a:ext cx="1071846"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a:t>Business Analytics</a:t>
            </a:r>
          </a:p>
        </p:txBody>
      </p:sp>
      <p:cxnSp>
        <p:nvCxnSpPr>
          <p:cNvPr id="9" name="Straight Arrow Connector 8">
            <a:extLst>
              <a:ext uri="{FF2B5EF4-FFF2-40B4-BE49-F238E27FC236}">
                <a16:creationId xmlns:a16="http://schemas.microsoft.com/office/drawing/2014/main" xmlns="" id="{492259C3-338B-FEC3-1B0E-8730306F96E7}"/>
              </a:ext>
            </a:extLst>
          </p:cNvPr>
          <p:cNvCxnSpPr>
            <a:cxnSpLocks/>
          </p:cNvCxnSpPr>
          <p:nvPr/>
        </p:nvCxnSpPr>
        <p:spPr>
          <a:xfrm>
            <a:off x="10176720" y="2576188"/>
            <a:ext cx="502617" cy="37167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xmlns="" id="{FB65FEB1-59CD-31E4-8FAA-50451C65F028}"/>
              </a:ext>
            </a:extLst>
          </p:cNvPr>
          <p:cNvCxnSpPr>
            <a:cxnSpLocks/>
          </p:cNvCxnSpPr>
          <p:nvPr/>
        </p:nvCxnSpPr>
        <p:spPr>
          <a:xfrm flipV="1">
            <a:off x="10176720" y="2947858"/>
            <a:ext cx="502617" cy="432106"/>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xmlns="" id="{3CDFDCE1-4101-37F7-4CD1-8EC02C10A29D}"/>
              </a:ext>
            </a:extLst>
          </p:cNvPr>
          <p:cNvCxnSpPr/>
          <p:nvPr/>
        </p:nvCxnSpPr>
        <p:spPr>
          <a:xfrm>
            <a:off x="11751183" y="3102307"/>
            <a:ext cx="230114"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xmlns="" id="{8DDF7A8E-8E69-1314-8033-2B41F7964876}"/>
              </a:ext>
            </a:extLst>
          </p:cNvPr>
          <p:cNvCxnSpPr>
            <a:cxnSpLocks/>
          </p:cNvCxnSpPr>
          <p:nvPr/>
        </p:nvCxnSpPr>
        <p:spPr>
          <a:xfrm flipH="1" flipV="1">
            <a:off x="11969186" y="3078084"/>
            <a:ext cx="12111" cy="1326183"/>
          </a:xfrm>
          <a:prstGeom prst="line">
            <a:avLst/>
          </a:prstGeom>
          <a:ln/>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xmlns="" id="{9E20D1AB-416D-ADB9-552C-0AFAA127D78D}"/>
              </a:ext>
            </a:extLst>
          </p:cNvPr>
          <p:cNvCxnSpPr/>
          <p:nvPr/>
        </p:nvCxnSpPr>
        <p:spPr>
          <a:xfrm flipH="1">
            <a:off x="9801271" y="4404267"/>
            <a:ext cx="2167915" cy="0"/>
          </a:xfrm>
          <a:prstGeom prst="line">
            <a:avLst/>
          </a:prstGeom>
          <a:ln/>
        </p:spPr>
        <p:style>
          <a:lnRef idx="2">
            <a:schemeClr val="dk1"/>
          </a:lnRef>
          <a:fillRef idx="0">
            <a:schemeClr val="dk1"/>
          </a:fillRef>
          <a:effectRef idx="1">
            <a:schemeClr val="dk1"/>
          </a:effectRef>
          <a:fontRef idx="minor">
            <a:schemeClr val="tx1"/>
          </a:fontRef>
        </p:style>
      </p:cxnSp>
      <p:cxnSp>
        <p:nvCxnSpPr>
          <p:cNvPr id="28" name="Straight Connector 27">
            <a:extLst>
              <a:ext uri="{FF2B5EF4-FFF2-40B4-BE49-F238E27FC236}">
                <a16:creationId xmlns:a16="http://schemas.microsoft.com/office/drawing/2014/main" xmlns="" id="{B52CAF46-F4D1-6ED3-2A45-E566886D3DA6}"/>
              </a:ext>
            </a:extLst>
          </p:cNvPr>
          <p:cNvCxnSpPr/>
          <p:nvPr/>
        </p:nvCxnSpPr>
        <p:spPr>
          <a:xfrm flipV="1">
            <a:off x="9801271" y="3610796"/>
            <a:ext cx="0" cy="793471"/>
          </a:xfrm>
          <a:prstGeom prst="line">
            <a:avLst/>
          </a:prstGeom>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xmlns="" val="245943640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ppt_x"/>
                                          </p:val>
                                        </p:tav>
                                        <p:tav tm="100000">
                                          <p:val>
                                            <p:strVal val="#ppt_x"/>
                                          </p:val>
                                        </p:tav>
                                      </p:tavLst>
                                    </p:anim>
                                    <p:anim calcmode="lin" valueType="num">
                                      <p:cBhvr additive="base">
                                        <p:cTn id="15"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193</TotalTime>
  <Words>597</Words>
  <Application>Microsoft Office PowerPoint</Application>
  <PresentationFormat>Custom</PresentationFormat>
  <Paragraphs>113</Paragraphs>
  <Slides>21</Slides>
  <Notes>2</Notes>
  <HiddenSlides>0</HiddenSlides>
  <MMClips>1</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Slide 1</vt:lpstr>
      <vt:lpstr>STOCK MATE CRM </vt:lpstr>
      <vt:lpstr>Introduction</vt:lpstr>
      <vt:lpstr>Project Overview &amp; Intended Audience</vt:lpstr>
      <vt:lpstr>Functional Requirements</vt:lpstr>
      <vt:lpstr>Software Model and Design Model USED</vt:lpstr>
      <vt:lpstr>Slide 7</vt:lpstr>
      <vt:lpstr>Goods Stock Management Software Outline</vt:lpstr>
      <vt:lpstr>Software Outline</vt:lpstr>
      <vt:lpstr>Slide 10</vt:lpstr>
      <vt:lpstr>HSN Model</vt:lpstr>
      <vt:lpstr>Slide 12</vt:lpstr>
      <vt:lpstr>Slide 13</vt:lpstr>
      <vt:lpstr>Slide 14</vt:lpstr>
      <vt:lpstr>Customer Relationship Management</vt:lpstr>
      <vt:lpstr>Slide 16</vt:lpstr>
      <vt:lpstr>Business Analysis</vt:lpstr>
      <vt:lpstr>Non-Functional Requirement Description &amp; Technical Environment</vt:lpstr>
      <vt:lpstr>Case study report</vt:lpstr>
      <vt:lpstr>Slide 20</vt:lpstr>
      <vt:lpstr>Slide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 Title Slide</dc:title>
  <dc:creator>Sharath HK</dc:creator>
  <cp:lastModifiedBy>user</cp:lastModifiedBy>
  <cp:revision>691</cp:revision>
  <dcterms:created xsi:type="dcterms:W3CDTF">2023-07-10T14:42:59Z</dcterms:created>
  <dcterms:modified xsi:type="dcterms:W3CDTF">2023-07-19T15:25:29Z</dcterms:modified>
</cp:coreProperties>
</file>